
<file path=[Content_Types].xml><?xml version="1.0" encoding="utf-8"?>
<Types xmlns="http://schemas.openxmlformats.org/package/2006/content-types">
  <Default Extension="png" ContentType="image/png"/>
  <Default Extension="bin" ContentType="application/vnd.openxmlformats-officedocument.oleObject"/>
  <Default Extension="jpeg" ContentType="image/jpeg"/>
  <Default Extension="emf" ContentType="image/x-emf"/>
  <Default Extension="rels" ContentType="application/vnd.openxmlformats-package.relationships+xml"/>
  <Default Extension="xml" ContentType="application/xml"/>
  <Default Extension="gif" ContentType="image/gif"/>
  <Default Extension="vml" ContentType="application/vnd.openxmlformats-officedocument.vmlDrawin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notesMasters/notesMaster1.xml" ContentType="application/vnd.openxmlformats-officedocument.presentationml.notesMaster+xml"/>
  <Override PartName="/ppt/tags/tag1.xml" ContentType="application/vnd.openxmlformats-officedocument.presentationml.tags+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tags/tag2.xml" ContentType="application/vnd.openxmlformats-officedocument.presentationml.tags+xml"/>
  <Override PartName="/ppt/notesSlides/notesSlide2.xml" ContentType="application/vnd.openxmlformats-officedocument.presentationml.notesSlide+xml"/>
  <Override PartName="/ppt/diagrams/data1.xml" ContentType="application/vnd.openxmlformats-officedocument.drawingml.diagramData+xml"/>
  <Override PartName="/ppt/diagrams/layout1.xml" ContentType="application/vnd.openxmlformats-officedocument.drawingml.diagramLayout+xml"/>
  <Override PartName="/ppt/diagrams/quickStyle1.xml" ContentType="application/vnd.openxmlformats-officedocument.drawingml.diagramStyle+xml"/>
  <Override PartName="/ppt/diagrams/colors1.xml" ContentType="application/vnd.openxmlformats-officedocument.drawingml.diagramColors+xml"/>
  <Override PartName="/ppt/diagrams/drawing1.xml" ContentType="application/vnd.ms-office.drawingml.diagramDrawing+xml"/>
  <Override PartName="/ppt/tags/tag3.xml" ContentType="application/vnd.openxmlformats-officedocument.presentationml.tags+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751" r:id="rId1"/>
  </p:sldMasterIdLst>
  <p:notesMasterIdLst>
    <p:notesMasterId r:id="rId18"/>
  </p:notesMasterIdLst>
  <p:sldIdLst>
    <p:sldId id="307" r:id="rId2"/>
    <p:sldId id="308" r:id="rId3"/>
    <p:sldId id="299" r:id="rId4"/>
    <p:sldId id="262" r:id="rId5"/>
    <p:sldId id="283" r:id="rId6"/>
    <p:sldId id="306" r:id="rId7"/>
    <p:sldId id="289" r:id="rId8"/>
    <p:sldId id="284" r:id="rId9"/>
    <p:sldId id="293" r:id="rId10"/>
    <p:sldId id="302" r:id="rId11"/>
    <p:sldId id="259" r:id="rId12"/>
    <p:sldId id="300" r:id="rId13"/>
    <p:sldId id="301" r:id="rId14"/>
    <p:sldId id="290" r:id="rId15"/>
    <p:sldId id="303" r:id="rId16"/>
    <p:sldId id="305" r:id="rId17"/>
  </p:sldIdLst>
  <p:sldSz cx="9144000" cy="6858000" type="screen4x3"/>
  <p:notesSz cx="6858000" cy="9144000"/>
  <p:custDataLst>
    <p:tags r:id="rId19"/>
  </p:custDataLst>
  <p:defaultTextStyle>
    <a:defPPr>
      <a:defRPr lang="en-US"/>
    </a:defPPr>
    <a:lvl1pPr algn="l" rtl="0" eaLnBrk="0" fontAlgn="base" hangingPunct="0">
      <a:spcBef>
        <a:spcPct val="0"/>
      </a:spcBef>
      <a:spcAft>
        <a:spcPct val="0"/>
      </a:spcAft>
      <a:defRPr sz="3800" kern="1200">
        <a:solidFill>
          <a:schemeClr val="bg2"/>
        </a:solidFill>
        <a:latin typeface="Times New Roman" panose="02020603050405020304" pitchFamily="18" charset="0"/>
        <a:ea typeface="+mn-ea"/>
        <a:cs typeface="+mn-cs"/>
      </a:defRPr>
    </a:lvl1pPr>
    <a:lvl2pPr marL="457200" algn="l" rtl="0" eaLnBrk="0" fontAlgn="base" hangingPunct="0">
      <a:spcBef>
        <a:spcPct val="0"/>
      </a:spcBef>
      <a:spcAft>
        <a:spcPct val="0"/>
      </a:spcAft>
      <a:defRPr sz="3800" kern="1200">
        <a:solidFill>
          <a:schemeClr val="bg2"/>
        </a:solidFill>
        <a:latin typeface="Times New Roman" panose="02020603050405020304" pitchFamily="18" charset="0"/>
        <a:ea typeface="+mn-ea"/>
        <a:cs typeface="+mn-cs"/>
      </a:defRPr>
    </a:lvl2pPr>
    <a:lvl3pPr marL="914400" algn="l" rtl="0" eaLnBrk="0" fontAlgn="base" hangingPunct="0">
      <a:spcBef>
        <a:spcPct val="0"/>
      </a:spcBef>
      <a:spcAft>
        <a:spcPct val="0"/>
      </a:spcAft>
      <a:defRPr sz="3800" kern="1200">
        <a:solidFill>
          <a:schemeClr val="bg2"/>
        </a:solidFill>
        <a:latin typeface="Times New Roman" panose="02020603050405020304" pitchFamily="18" charset="0"/>
        <a:ea typeface="+mn-ea"/>
        <a:cs typeface="+mn-cs"/>
      </a:defRPr>
    </a:lvl3pPr>
    <a:lvl4pPr marL="1371600" algn="l" rtl="0" eaLnBrk="0" fontAlgn="base" hangingPunct="0">
      <a:spcBef>
        <a:spcPct val="0"/>
      </a:spcBef>
      <a:spcAft>
        <a:spcPct val="0"/>
      </a:spcAft>
      <a:defRPr sz="3800" kern="1200">
        <a:solidFill>
          <a:schemeClr val="bg2"/>
        </a:solidFill>
        <a:latin typeface="Times New Roman" panose="02020603050405020304" pitchFamily="18" charset="0"/>
        <a:ea typeface="+mn-ea"/>
        <a:cs typeface="+mn-cs"/>
      </a:defRPr>
    </a:lvl4pPr>
    <a:lvl5pPr marL="1828800" algn="l" rtl="0" eaLnBrk="0" fontAlgn="base" hangingPunct="0">
      <a:spcBef>
        <a:spcPct val="0"/>
      </a:spcBef>
      <a:spcAft>
        <a:spcPct val="0"/>
      </a:spcAft>
      <a:defRPr sz="3800" kern="1200">
        <a:solidFill>
          <a:schemeClr val="bg2"/>
        </a:solidFill>
        <a:latin typeface="Times New Roman" panose="02020603050405020304" pitchFamily="18" charset="0"/>
        <a:ea typeface="+mn-ea"/>
        <a:cs typeface="+mn-cs"/>
      </a:defRPr>
    </a:lvl5pPr>
    <a:lvl6pPr marL="2286000" algn="l" defTabSz="914400" rtl="0" eaLnBrk="1" latinLnBrk="0" hangingPunct="1">
      <a:defRPr sz="3800" kern="1200">
        <a:solidFill>
          <a:schemeClr val="bg2"/>
        </a:solidFill>
        <a:latin typeface="Times New Roman" panose="02020603050405020304" pitchFamily="18" charset="0"/>
        <a:ea typeface="+mn-ea"/>
        <a:cs typeface="+mn-cs"/>
      </a:defRPr>
    </a:lvl6pPr>
    <a:lvl7pPr marL="2743200" algn="l" defTabSz="914400" rtl="0" eaLnBrk="1" latinLnBrk="0" hangingPunct="1">
      <a:defRPr sz="3800" kern="1200">
        <a:solidFill>
          <a:schemeClr val="bg2"/>
        </a:solidFill>
        <a:latin typeface="Times New Roman" panose="02020603050405020304" pitchFamily="18" charset="0"/>
        <a:ea typeface="+mn-ea"/>
        <a:cs typeface="+mn-cs"/>
      </a:defRPr>
    </a:lvl7pPr>
    <a:lvl8pPr marL="3200400" algn="l" defTabSz="914400" rtl="0" eaLnBrk="1" latinLnBrk="0" hangingPunct="1">
      <a:defRPr sz="3800" kern="1200">
        <a:solidFill>
          <a:schemeClr val="bg2"/>
        </a:solidFill>
        <a:latin typeface="Times New Roman" panose="02020603050405020304" pitchFamily="18" charset="0"/>
        <a:ea typeface="+mn-ea"/>
        <a:cs typeface="+mn-cs"/>
      </a:defRPr>
    </a:lvl8pPr>
    <a:lvl9pPr marL="3657600" algn="l" defTabSz="914400" rtl="0" eaLnBrk="1" latinLnBrk="0" hangingPunct="1">
      <a:defRPr sz="3800" kern="1200">
        <a:solidFill>
          <a:schemeClr val="bg2"/>
        </a:solidFill>
        <a:latin typeface="Times New Roman" panose="02020603050405020304" pitchFamily="18" charset="0"/>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0000CC"/>
    <a:srgbClr val="FF3399"/>
    <a:srgbClr val="FFCC00"/>
    <a:srgbClr val="FFFF66"/>
    <a:srgbClr val="CC00CC"/>
    <a:srgbClr val="66FF33"/>
    <a:srgbClr val="FFCCFF"/>
    <a:srgbClr val="9999FF"/>
    <a:srgbClr val="000000"/>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8730" autoAdjust="0"/>
    <p:restoredTop sz="94660"/>
  </p:normalViewPr>
  <p:slideViewPr>
    <p:cSldViewPr>
      <p:cViewPr varScale="1">
        <p:scale>
          <a:sx n="83" d="100"/>
          <a:sy n="83" d="100"/>
        </p:scale>
        <p:origin x="773" y="67"/>
      </p:cViewPr>
      <p:guideLst>
        <p:guide orient="horz" pos="2160"/>
        <p:guide pos="2880"/>
      </p:guideLst>
    </p:cSldViewPr>
  </p:slideViewPr>
  <p:notesTextViewPr>
    <p:cViewPr>
      <p:scale>
        <a:sx n="100" d="100"/>
        <a:sy n="100" d="100"/>
      </p:scale>
      <p:origin x="0" y="0"/>
    </p:cViewPr>
  </p:notesTextViewPr>
  <p:sorterViewPr>
    <p:cViewPr>
      <p:scale>
        <a:sx n="66" d="100"/>
        <a:sy n="66" d="100"/>
      </p:scale>
      <p:origin x="0" y="2208"/>
    </p:cViewPr>
  </p:sorter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notesMaster" Target="notesMasters/notesMaster1.xml"/><Relationship Id="rId3" Type="http://schemas.openxmlformats.org/officeDocument/2006/relationships/slide" Target="slides/slide2.xml"/><Relationship Id="rId21" Type="http://schemas.openxmlformats.org/officeDocument/2006/relationships/viewProps" Target="viewProps.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presProps" Target="presProp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tableStyles" Target="tableStyles.xml"/><Relationship Id="rId10" Type="http://schemas.openxmlformats.org/officeDocument/2006/relationships/slide" Target="slides/slide9.xml"/><Relationship Id="rId19" Type="http://schemas.openxmlformats.org/officeDocument/2006/relationships/tags" Target="tags/tag1.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theme" Target="theme/theme1.xml"/></Relationships>
</file>

<file path=ppt/diagrams/colors1.xml><?xml version="1.0" encoding="utf-8"?>
<dgm:colorsDef xmlns:dgm="http://schemas.openxmlformats.org/drawingml/2006/diagram" xmlns:a="http://schemas.openxmlformats.org/drawingml/2006/main" uniqueId="urn:microsoft.com/office/officeart/2005/8/colors/colorful2">
  <dgm:title val=""/>
  <dgm:desc val=""/>
  <dgm:catLst>
    <dgm:cat type="colorful" pri="10200"/>
  </dgm:catLst>
  <dgm:styleLbl name="node0">
    <dgm:fillClrLst meth="repeat">
      <a:schemeClr val="accent1"/>
    </dgm:fillClrLst>
    <dgm:linClrLst meth="repeat">
      <a:schemeClr val="lt1"/>
    </dgm:linClrLst>
    <dgm:effectClrLst/>
    <dgm:txLinClrLst/>
    <dgm:txFillClrLst/>
    <dgm:txEffectClrLst/>
  </dgm:styleLbl>
  <dgm:styleLbl name="node1">
    <dgm:fillClrLst>
      <a:schemeClr val="accent2"/>
      <a:schemeClr val="accent3"/>
    </dgm:fillClrLst>
    <dgm:linClrLst meth="repeat">
      <a:schemeClr val="lt1"/>
    </dgm:linClrLst>
    <dgm:effectClrLst/>
    <dgm:txLinClrLst/>
    <dgm:txFillClrLst/>
    <dgm:txEffectClrLst/>
  </dgm:styleLbl>
  <dgm:styleLbl name="alignNode1">
    <dgm:fillClrLst>
      <a:schemeClr val="accent2"/>
      <a:schemeClr val="accent3"/>
    </dgm:fillClrLst>
    <dgm:linClrLst>
      <a:schemeClr val="accent2"/>
      <a:schemeClr val="accent3"/>
    </dgm:linClrLst>
    <dgm:effectClrLst/>
    <dgm:txLinClrLst/>
    <dgm:txFillClrLst/>
    <dgm:txEffectClrLst/>
  </dgm:styleLbl>
  <dgm:styleLbl name="lnNode1">
    <dgm:fillClrLst>
      <a:schemeClr val="accent2"/>
      <a:schemeClr val="accent3"/>
    </dgm:fillClrLst>
    <dgm:linClrLst meth="repeat">
      <a:schemeClr val="lt1"/>
    </dgm:linClrLst>
    <dgm:effectClrLst/>
    <dgm:txLinClrLst/>
    <dgm:txFillClrLst/>
    <dgm:txEffectClrLst/>
  </dgm:styleLbl>
  <dgm:styleLbl name="vennNode1">
    <dgm:fillClrLst>
      <a:schemeClr val="accent2">
        <a:alpha val="50000"/>
      </a:schemeClr>
      <a:schemeClr val="accent3">
        <a:alpha val="50000"/>
      </a:schemeClr>
    </dgm:fillClrLst>
    <dgm:linClrLst meth="repeat">
      <a:schemeClr val="lt1"/>
    </dgm:linClrLst>
    <dgm:effectClrLst/>
    <dgm:txLinClrLst/>
    <dgm:txFillClrLst/>
    <dgm:txEffectClrLst/>
  </dgm:styleLbl>
  <dgm:styleLbl name="node2">
    <dgm:fillClrLst>
      <a:schemeClr val="accent3"/>
    </dgm:fillClrLst>
    <dgm:linClrLst meth="repeat">
      <a:schemeClr val="lt1"/>
    </dgm:linClrLst>
    <dgm:effectClrLst/>
    <dgm:txLinClrLst/>
    <dgm:txFillClrLst/>
    <dgm:txEffectClrLst/>
  </dgm:styleLbl>
  <dgm:styleLbl name="node3">
    <dgm:fillClrLst>
      <a:schemeClr val="accent4"/>
    </dgm:fillClrLst>
    <dgm:linClrLst meth="repeat">
      <a:schemeClr val="lt1"/>
    </dgm:linClrLst>
    <dgm:effectClrLst/>
    <dgm:txLinClrLst/>
    <dgm:txFillClrLst/>
    <dgm:txEffectClrLst/>
  </dgm:styleLbl>
  <dgm:styleLbl name="node4">
    <dgm:fillClrLst>
      <a:schemeClr val="accent5"/>
    </dgm:fillClrLst>
    <dgm:linClrLst meth="repeat">
      <a:schemeClr val="lt1"/>
    </dgm:linClrLst>
    <dgm:effectClrLst/>
    <dgm:txLinClrLst/>
    <dgm:txFillClrLst/>
    <dgm:txEffectClrLst/>
  </dgm:styleLbl>
  <dgm:styleLbl name="fgImgPlace1">
    <dgm:fillClrLst>
      <a:schemeClr val="accent2">
        <a:tint val="50000"/>
      </a:schemeClr>
      <a:schemeClr val="accent3">
        <a:tint val="50000"/>
      </a:schemeClr>
    </dgm:fillClrLst>
    <dgm:linClrLst meth="repeat">
      <a:schemeClr val="lt1"/>
    </dgm:linClrLst>
    <dgm:effectClrLst/>
    <dgm:txLinClrLst/>
    <dgm:txFillClrLst meth="repeat">
      <a:schemeClr val="lt1"/>
    </dgm:txFillClrLst>
    <dgm:txEffectClrLst/>
  </dgm:styleLbl>
  <dgm:styleLbl name="alignImgPlace1">
    <dgm:fillClrLst>
      <a:schemeClr val="accent2">
        <a:tint val="50000"/>
      </a:schemeClr>
      <a:schemeClr val="accent3">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2">
        <a:tint val="50000"/>
      </a:schemeClr>
      <a:schemeClr val="accent3">
        <a:tint val="20000"/>
      </a:schemeClr>
    </dgm:fillClrLst>
    <dgm:linClrLst meth="repeat">
      <a:schemeClr val="lt1"/>
    </dgm:linClrLst>
    <dgm:effectClrLst/>
    <dgm:txLinClrLst/>
    <dgm:txFillClrLst meth="repeat">
      <a:schemeClr val="lt1"/>
    </dgm:txFillClrLst>
    <dgm:txEffectClrLst/>
  </dgm:styleLbl>
  <dgm:styleLbl name="sibTrans2D1">
    <dgm:fillClrLst>
      <a:schemeClr val="accent2"/>
      <a:schemeClr val="accent3"/>
    </dgm:fillClrLst>
    <dgm:linClrLst meth="repeat">
      <a:schemeClr val="lt1"/>
    </dgm:linClrLst>
    <dgm:effectClrLst/>
    <dgm:txLinClrLst/>
    <dgm:txFillClrLst/>
    <dgm:txEffectClrLst/>
  </dgm:styleLbl>
  <dgm:styleLbl name="fgSibTrans2D1">
    <dgm:fillClrLst>
      <a:schemeClr val="accent2"/>
      <a:schemeClr val="accent3"/>
    </dgm:fillClrLst>
    <dgm:linClrLst meth="repeat">
      <a:schemeClr val="lt1"/>
    </dgm:linClrLst>
    <dgm:effectClrLst/>
    <dgm:txLinClrLst/>
    <dgm:txFillClrLst meth="repeat">
      <a:schemeClr val="lt1"/>
    </dgm:txFillClrLst>
    <dgm:txEffectClrLst/>
  </dgm:styleLbl>
  <dgm:styleLbl name="bgSibTrans2D1">
    <dgm:fillClrLst>
      <a:schemeClr val="accent2"/>
      <a:schemeClr val="accent3"/>
    </dgm:fillClrLst>
    <dgm:linClrLst meth="repeat">
      <a:schemeClr val="lt1"/>
    </dgm:linClrLst>
    <dgm:effectClrLst/>
    <dgm:txLinClrLst/>
    <dgm:txFillClrLst meth="repeat">
      <a:schemeClr val="lt1"/>
    </dgm:txFillClrLst>
    <dgm:txEffectClrLst/>
  </dgm:styleLbl>
  <dgm:styleLbl name="sibTrans1D1">
    <dgm:fillClrLst/>
    <dgm:linClrLst>
      <a:schemeClr val="accent2"/>
      <a:schemeClr val="accent3"/>
    </dgm:linClrLst>
    <dgm:effectClrLst/>
    <dgm:txLinClrLst/>
    <dgm:txFillClrLst meth="repeat">
      <a:schemeClr val="tx1"/>
    </dgm:txFillClrLst>
    <dgm:txEffectClrLst/>
  </dgm:styleLbl>
  <dgm:styleLbl name="callout">
    <dgm:fillClrLst meth="repeat">
      <a:schemeClr val="accent2"/>
    </dgm:fillClrLst>
    <dgm:linClrLst meth="repeat">
      <a:schemeClr val="accent2">
        <a:tint val="50000"/>
      </a:schemeClr>
    </dgm:linClrLst>
    <dgm:effectClrLst/>
    <dgm:txLinClrLst/>
    <dgm:txFillClrLst meth="repeat">
      <a:schemeClr val="tx1"/>
    </dgm:txFillClrLst>
    <dgm:txEffectClrLst/>
  </dgm:styleLbl>
  <dgm:styleLbl name="asst0">
    <dgm:fillClrLst meth="repeat">
      <a:schemeClr val="accent2"/>
    </dgm:fillClrLst>
    <dgm:linClrLst meth="repeat">
      <a:schemeClr val="lt1">
        <a:shade val="80000"/>
      </a:schemeClr>
    </dgm:linClrLst>
    <dgm:effectClrLst/>
    <dgm:txLinClrLst/>
    <dgm:txFillClrLst/>
    <dgm:txEffectClrLst/>
  </dgm:styleLbl>
  <dgm:styleLbl name="asst1">
    <dgm:fillClrLst meth="repeat">
      <a:schemeClr val="accent3"/>
    </dgm:fillClrLst>
    <dgm:linClrLst meth="repeat">
      <a:schemeClr val="lt1">
        <a:shade val="80000"/>
      </a:schemeClr>
    </dgm:linClrLst>
    <dgm:effectClrLst/>
    <dgm:txLinClrLst/>
    <dgm:txFillClrLst/>
    <dgm:txEffectClrLst/>
  </dgm:styleLbl>
  <dgm:styleLbl name="asst2">
    <dgm:fillClrLst>
      <a:schemeClr val="accent4"/>
    </dgm:fillClrLst>
    <dgm:linClrLst meth="repeat">
      <a:schemeClr val="lt1"/>
    </dgm:linClrLst>
    <dgm:effectClrLst/>
    <dgm:txLinClrLst/>
    <dgm:txFillClrLst/>
    <dgm:txEffectClrLst/>
  </dgm:styleLbl>
  <dgm:styleLbl name="asst3">
    <dgm:fillClrLst>
      <a:schemeClr val="accent5"/>
    </dgm:fillClrLst>
    <dgm:linClrLst meth="repeat">
      <a:schemeClr val="lt1"/>
    </dgm:linClrLst>
    <dgm:effectClrLst/>
    <dgm:txLinClrLst/>
    <dgm:txFillClrLst/>
    <dgm:txEffectClrLst/>
  </dgm:styleLbl>
  <dgm:styleLbl name="asst4">
    <dgm:fillClrLst>
      <a:schemeClr val="accent6"/>
    </dgm:fillClrLst>
    <dgm:linClrLst meth="repeat">
      <a:schemeClr val="lt1"/>
    </dgm:linClrLst>
    <dgm:effectClrLst/>
    <dgm:txLinClrLst/>
    <dgm:txFillClrLst/>
    <dgm:txEffectClrLst/>
  </dgm:styleLbl>
  <dgm:styleLbl name="parChTrans2D1">
    <dgm:fillClrLst meth="repeat">
      <a:schemeClr val="accent2"/>
    </dgm:fillClrLst>
    <dgm:linClrLst meth="repeat">
      <a:schemeClr val="lt1"/>
    </dgm:linClrLst>
    <dgm:effectClrLst/>
    <dgm:txLinClrLst/>
    <dgm:txFillClrLst meth="repeat">
      <a:schemeClr val="lt1"/>
    </dgm:txFillClrLst>
    <dgm:txEffectClrLst/>
  </dgm:styleLbl>
  <dgm:styleLbl name="parChTrans2D2">
    <dgm:fillClrLst meth="repeat">
      <a:schemeClr val="accent3"/>
    </dgm:fillClrLst>
    <dgm:linClrLst meth="repeat">
      <a:schemeClr val="lt1"/>
    </dgm:linClrLst>
    <dgm:effectClrLst/>
    <dgm:txLinClrLst/>
    <dgm:txFillClrLst/>
    <dgm:txEffectClrLst/>
  </dgm:styleLbl>
  <dgm:styleLbl name="parChTrans2D3">
    <dgm:fillClrLst meth="repeat">
      <a:schemeClr val="accent4"/>
    </dgm:fillClrLst>
    <dgm:linClrLst meth="repeat">
      <a:schemeClr val="lt1"/>
    </dgm:linClrLst>
    <dgm:effectClrLst/>
    <dgm:txLinClrLst/>
    <dgm:txFillClrLst/>
    <dgm:txEffectClrLst/>
  </dgm:styleLbl>
  <dgm:styleLbl name="parChTrans2D4">
    <dgm:fillClrLst meth="repeat">
      <a:schemeClr val="accent5"/>
    </dgm:fillClrLst>
    <dgm:linClrLst meth="repeat">
      <a:schemeClr val="lt1"/>
    </dgm:linClrLst>
    <dgm:effectClrLst/>
    <dgm:txLinClrLst/>
    <dgm:txFillClrLst meth="repeat">
      <a:schemeClr val="lt1"/>
    </dgm:txFillClrLst>
    <dgm:txEffectClrLst/>
  </dgm:styleLbl>
  <dgm:styleLbl name="parChTrans1D1">
    <dgm:fillClrLst meth="repeat">
      <a:schemeClr val="accent2"/>
    </dgm:fillClrLst>
    <dgm:linClrLst meth="repeat">
      <a:schemeClr val="accent2"/>
    </dgm:linClrLst>
    <dgm:effectClrLst/>
    <dgm:txLinClrLst/>
    <dgm:txFillClrLst meth="repeat">
      <a:schemeClr val="tx1"/>
    </dgm:txFillClrLst>
    <dgm:txEffectClrLst/>
  </dgm:styleLbl>
  <dgm:styleLbl name="parChTrans1D2">
    <dgm:fillClrLst meth="repeat">
      <a:schemeClr val="accent2">
        <a:tint val="90000"/>
      </a:schemeClr>
    </dgm:fillClrLst>
    <dgm:linClrLst meth="repeat">
      <a:schemeClr val="accent3"/>
    </dgm:linClrLst>
    <dgm:effectClrLst/>
    <dgm:txLinClrLst/>
    <dgm:txFillClrLst meth="repeat">
      <a:schemeClr val="tx1"/>
    </dgm:txFillClrLst>
    <dgm:txEffectClrLst/>
  </dgm:styleLbl>
  <dgm:styleLbl name="parChTrans1D3">
    <dgm:fillClrLst meth="repeat">
      <a:schemeClr val="accent2">
        <a:tint val="70000"/>
      </a:schemeClr>
    </dgm:fillClrLst>
    <dgm:linClrLst meth="repeat">
      <a:schemeClr val="accent4"/>
    </dgm:linClrLst>
    <dgm:effectClrLst/>
    <dgm:txLinClrLst/>
    <dgm:txFillClrLst meth="repeat">
      <a:schemeClr val="tx1"/>
    </dgm:txFillClrLst>
    <dgm:txEffectClrLst/>
  </dgm:styleLbl>
  <dgm:styleLbl name="parChTrans1D4">
    <dgm:fillClrLst meth="repeat">
      <a:schemeClr val="accent2">
        <a:tint val="50000"/>
      </a:schemeClr>
    </dgm:fillClrLst>
    <dgm:linClrLst meth="repeat">
      <a:schemeClr val="accent5"/>
    </dgm:linClrLst>
    <dgm:effectClrLst/>
    <dgm:txLinClrLst/>
    <dgm:txFillClrLst meth="repeat">
      <a:schemeClr val="tx1"/>
    </dgm:txFillClrLst>
    <dgm:txEffectClrLst/>
  </dgm:styleLbl>
  <dgm:styleLbl name="fgAcc1">
    <dgm:fillClrLst meth="repeat">
      <a:schemeClr val="lt1">
        <a:alpha val="90000"/>
      </a:schemeClr>
    </dgm:fillClrLst>
    <dgm:linClrLst>
      <a:schemeClr val="accent2"/>
      <a:schemeClr val="accent3"/>
    </dgm:linClrLst>
    <dgm:effectClrLst/>
    <dgm:txLinClrLst/>
    <dgm:txFillClrLst meth="repeat">
      <a:schemeClr val="dk1"/>
    </dgm:txFillClrLst>
    <dgm:txEffectClrLst/>
  </dgm:styleLbl>
  <dgm:styleLbl name="conFgAcc1">
    <dgm:fillClrLst meth="repeat">
      <a:schemeClr val="lt1">
        <a:alpha val="90000"/>
      </a:schemeClr>
    </dgm:fillClrLst>
    <dgm:linClrLst>
      <a:schemeClr val="accent2"/>
      <a:schemeClr val="accent3"/>
    </dgm:linClrLst>
    <dgm:effectClrLst/>
    <dgm:txLinClrLst/>
    <dgm:txFillClrLst meth="repeat">
      <a:schemeClr val="dk1"/>
    </dgm:txFillClrLst>
    <dgm:txEffectClrLst/>
  </dgm:styleLbl>
  <dgm:styleLbl name="alignAcc1">
    <dgm:fillClrLst meth="repeat">
      <a:schemeClr val="lt1">
        <a:alpha val="90000"/>
      </a:schemeClr>
    </dgm:fillClrLst>
    <dgm:linClrLst>
      <a:schemeClr val="accent2"/>
      <a:schemeClr val="accent3"/>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2"/>
    </dgm:linClrLst>
    <dgm:effectClrLst/>
    <dgm:txLinClrLst/>
    <dgm:txFillClrLst meth="repeat">
      <a:schemeClr val="dk1"/>
    </dgm:txFillClrLst>
    <dgm:txEffectClrLst/>
  </dgm:styleLbl>
  <dgm:styleLbl name="bgAcc1">
    <dgm:fillClrLst meth="repeat">
      <a:schemeClr val="lt1">
        <a:alpha val="90000"/>
      </a:schemeClr>
    </dgm:fillClrLst>
    <dgm:linClrLst>
      <a:schemeClr val="accent2"/>
      <a:schemeClr val="accent3"/>
    </dgm:linClrLst>
    <dgm:effectClrLst/>
    <dgm:txLinClrLst/>
    <dgm:txFillClrLst meth="repeat">
      <a:schemeClr val="dk1"/>
    </dgm:txFillClrLst>
    <dgm:txEffectClrLst/>
  </dgm:styleLbl>
  <dgm:styleLbl name="solidFgAcc1">
    <dgm:fillClrLst meth="repeat">
      <a:schemeClr val="lt1"/>
    </dgm:fillClrLst>
    <dgm:linClrLst>
      <a:schemeClr val="accent2"/>
      <a:schemeClr val="accent3"/>
    </dgm:linClrLst>
    <dgm:effectClrLst/>
    <dgm:txLinClrLst/>
    <dgm:txFillClrLst meth="repeat">
      <a:schemeClr val="dk1"/>
    </dgm:txFillClrLst>
    <dgm:txEffectClrLst/>
  </dgm:styleLbl>
  <dgm:styleLbl name="solidAlignAcc1">
    <dgm:fillClrLst meth="repeat">
      <a:schemeClr val="lt1"/>
    </dgm:fillClrLst>
    <dgm:linClrLst>
      <a:schemeClr val="accent2"/>
      <a:schemeClr val="accent3"/>
    </dgm:linClrLst>
    <dgm:effectClrLst/>
    <dgm:txLinClrLst/>
    <dgm:txFillClrLst meth="repeat">
      <a:schemeClr val="dk1"/>
    </dgm:txFillClrLst>
    <dgm:txEffectClrLst/>
  </dgm:styleLbl>
  <dgm:styleLbl name="solidBgAcc1">
    <dgm:fillClrLst meth="repeat">
      <a:schemeClr val="lt1"/>
    </dgm:fillClrLst>
    <dgm:linClrLst>
      <a:schemeClr val="accent2"/>
      <a:schemeClr val="accent3"/>
    </dgm:linClrLst>
    <dgm:effectClrLst/>
    <dgm:txLinClrLst/>
    <dgm:txFillClrLst meth="repeat">
      <a:schemeClr val="dk1"/>
    </dgm:txFillClrLst>
    <dgm:txEffectClrLst/>
  </dgm:styleLbl>
  <dgm:styleLbl name="fgAccFollowNode1">
    <dgm:fillClrLst>
      <a:schemeClr val="accent2">
        <a:tint val="40000"/>
        <a:alpha val="90000"/>
      </a:schemeClr>
      <a:schemeClr val="accent3">
        <a:tint val="40000"/>
        <a:alpha val="90000"/>
      </a:schemeClr>
    </dgm:fillClrLst>
    <dgm:linClrLst>
      <a:schemeClr val="accent2">
        <a:tint val="40000"/>
        <a:alpha val="90000"/>
      </a:schemeClr>
      <a:schemeClr val="accent3">
        <a:tint val="40000"/>
        <a:alpha val="90000"/>
      </a:schemeClr>
    </dgm:linClrLst>
    <dgm:effectClrLst/>
    <dgm:txLinClrLst/>
    <dgm:txFillClrLst meth="repeat">
      <a:schemeClr val="dk1"/>
    </dgm:txFillClrLst>
    <dgm:txEffectClrLst/>
  </dgm:styleLbl>
  <dgm:styleLbl name="alignAccFollowNode1">
    <dgm:fillClrLst>
      <a:schemeClr val="accent2">
        <a:tint val="40000"/>
        <a:alpha val="90000"/>
      </a:schemeClr>
      <a:schemeClr val="accent3">
        <a:tint val="40000"/>
        <a:alpha val="90000"/>
      </a:schemeClr>
    </dgm:fillClrLst>
    <dgm:linClrLst>
      <a:schemeClr val="accent2">
        <a:tint val="40000"/>
        <a:alpha val="90000"/>
      </a:schemeClr>
      <a:schemeClr val="accent3">
        <a:tint val="40000"/>
        <a:alpha val="90000"/>
      </a:schemeClr>
    </dgm:linClrLst>
    <dgm:effectClrLst/>
    <dgm:txLinClrLst/>
    <dgm:txFillClrLst meth="repeat">
      <a:schemeClr val="dk1"/>
    </dgm:txFillClrLst>
    <dgm:txEffectClrLst/>
  </dgm:styleLbl>
  <dgm:styleLbl name="bgAccFollowNode1">
    <dgm:fillClrLst>
      <a:schemeClr val="accent2">
        <a:tint val="40000"/>
        <a:alpha val="90000"/>
      </a:schemeClr>
      <a:schemeClr val="accent3">
        <a:tint val="40000"/>
        <a:alpha val="90000"/>
      </a:schemeClr>
    </dgm:fillClrLst>
    <dgm:linClrLst>
      <a:schemeClr val="accent2">
        <a:tint val="40000"/>
        <a:alpha val="90000"/>
      </a:schemeClr>
      <a:schemeClr val="accent3">
        <a:tint val="40000"/>
        <a:alpha val="90000"/>
      </a:schemeClr>
    </dgm:linClrLst>
    <dgm:effectClrLst/>
    <dgm:txLinClrLst/>
    <dgm:txFillClrLst meth="repeat">
      <a:schemeClr val="dk1"/>
    </dgm:txFillClrLst>
    <dgm:txEffectClrLst/>
  </dgm:styleLbl>
  <dgm:styleLbl name="fgAcc0">
    <dgm:fillClrLst meth="repeat">
      <a:schemeClr val="lt1">
        <a:alpha val="90000"/>
      </a:schemeClr>
    </dgm:fillClrLst>
    <dgm:linClrLst>
      <a:schemeClr val="accent1"/>
    </dgm:linClrLst>
    <dgm:effectClrLst/>
    <dgm:txLinClrLst/>
    <dgm:txFillClrLst meth="repeat">
      <a:schemeClr val="dk1"/>
    </dgm:txFillClrLst>
    <dgm:txEffectClrLst/>
  </dgm:styleLbl>
  <dgm:styleLbl name="fgAcc2">
    <dgm:fillClrLst meth="repeat">
      <a:schemeClr val="lt1">
        <a:alpha val="90000"/>
      </a:schemeClr>
    </dgm:fillClrLst>
    <dgm:linClrLst>
      <a:schemeClr val="accent3"/>
    </dgm:linClrLst>
    <dgm:effectClrLst/>
    <dgm:txLinClrLst/>
    <dgm:txFillClrLst meth="repeat">
      <a:schemeClr val="dk1"/>
    </dgm:txFillClrLst>
    <dgm:txEffectClrLst/>
  </dgm:styleLbl>
  <dgm:styleLbl name="fgAcc3">
    <dgm:fillClrLst meth="repeat">
      <a:schemeClr val="lt1">
        <a:alpha val="90000"/>
      </a:schemeClr>
    </dgm:fillClrLst>
    <dgm:linClrLst>
      <a:schemeClr val="accent4"/>
    </dgm:linClrLst>
    <dgm:effectClrLst/>
    <dgm:txLinClrLst/>
    <dgm:txFillClrLst meth="repeat">
      <a:schemeClr val="dk1"/>
    </dgm:txFillClrLst>
    <dgm:txEffectClrLst/>
  </dgm:styleLbl>
  <dgm:styleLbl name="fgAcc4">
    <dgm:fillClrLst meth="repeat">
      <a:schemeClr val="lt1">
        <a:alpha val="90000"/>
      </a:schemeClr>
    </dgm:fillClrLst>
    <dgm:linClrLst>
      <a:schemeClr val="accent5"/>
    </dgm:linClrLst>
    <dgm:effectClrLst/>
    <dgm:txLinClrLst/>
    <dgm:txFillClrLst meth="repeat">
      <a:schemeClr val="dk1"/>
    </dgm:txFillClrLst>
    <dgm:txEffectClrLst/>
  </dgm:styleLbl>
  <dgm:styleLbl name="bgShp">
    <dgm:fillClrLst meth="repeat">
      <a:schemeClr val="accent2">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accent2">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2">
        <a:tint val="50000"/>
        <a:alpha val="40000"/>
      </a:schemeClr>
    </dgm:fillClrLst>
    <dgm:linClrLst meth="repeat">
      <a:schemeClr val="accent2"/>
    </dgm:linClrLst>
    <dgm:effectClrLst/>
    <dgm:txLinClrLst/>
    <dgm:txFillClrLst meth="repeat">
      <a:schemeClr val="lt1"/>
    </dgm:txFillClrLst>
    <dgm:txEffectClrLst/>
  </dgm:styleLbl>
  <dgm:styleLbl name="fgShp">
    <dgm:fillClrLst meth="repeat">
      <a:schemeClr val="accent2">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data1.xml><?xml version="1.0" encoding="utf-8"?>
<dgm:dataModel xmlns:dgm="http://schemas.openxmlformats.org/drawingml/2006/diagram" xmlns:a="http://schemas.openxmlformats.org/drawingml/2006/main">
  <dgm:ptLst>
    <dgm:pt modelId="{AA79960C-53D5-401A-B009-001E44DCDEDF}" type="doc">
      <dgm:prSet loTypeId="urn:microsoft.com/office/officeart/2009/3/layout/HorizontalOrganizationChart" loCatId="hierarchy" qsTypeId="urn:microsoft.com/office/officeart/2005/8/quickstyle/3d1" qsCatId="3D" csTypeId="urn:microsoft.com/office/officeart/2005/8/colors/colorful2" csCatId="colorful" phldr="1"/>
      <dgm:spPr/>
      <dgm:t>
        <a:bodyPr/>
        <a:lstStyle/>
        <a:p>
          <a:endParaRPr lang="en-US"/>
        </a:p>
      </dgm:t>
    </dgm:pt>
    <dgm:pt modelId="{B2343C7B-9837-4377-8242-41FB7C7AE732}">
      <dgm:prSet phldrT="[Text]" custT="1"/>
      <dgm:spPr/>
      <dgm:t>
        <a:bodyPr/>
        <a:lstStyle/>
        <a:p>
          <a:r>
            <a:rPr lang="en-US" sz="2400" b="1" dirty="0" err="1" smtClean="0">
              <a:latin typeface="Times New Roman" panose="02020603050405020304" pitchFamily="18" charset="0"/>
              <a:cs typeface="Times New Roman" panose="02020603050405020304" pitchFamily="18" charset="0"/>
            </a:rPr>
            <a:t>Nguyễn</a:t>
          </a:r>
          <a:r>
            <a:rPr lang="en-US" sz="2400" b="1" dirty="0" smtClean="0">
              <a:latin typeface="Times New Roman" panose="02020603050405020304" pitchFamily="18" charset="0"/>
              <a:cs typeface="Times New Roman" panose="02020603050405020304" pitchFamily="18" charset="0"/>
            </a:rPr>
            <a:t> </a:t>
          </a:r>
          <a:r>
            <a:rPr lang="en-US" sz="2400" b="1" dirty="0" err="1" smtClean="0">
              <a:latin typeface="Times New Roman" panose="02020603050405020304" pitchFamily="18" charset="0"/>
              <a:cs typeface="Times New Roman" panose="02020603050405020304" pitchFamily="18" charset="0"/>
            </a:rPr>
            <a:t>Văn</a:t>
          </a:r>
          <a:r>
            <a:rPr lang="en-US" sz="2400" b="1" dirty="0" smtClean="0">
              <a:latin typeface="Times New Roman" panose="02020603050405020304" pitchFamily="18" charset="0"/>
              <a:cs typeface="Times New Roman" panose="02020603050405020304" pitchFamily="18" charset="0"/>
            </a:rPr>
            <a:t> </a:t>
          </a:r>
          <a:r>
            <a:rPr lang="en-US" sz="2400" b="1" dirty="0" err="1" smtClean="0">
              <a:latin typeface="Times New Roman" panose="02020603050405020304" pitchFamily="18" charset="0"/>
              <a:cs typeface="Times New Roman" panose="02020603050405020304" pitchFamily="18" charset="0"/>
            </a:rPr>
            <a:t>Tý</a:t>
          </a:r>
          <a:endParaRPr lang="en-US" sz="2400" b="1" dirty="0">
            <a:latin typeface="Times New Roman" panose="02020603050405020304" pitchFamily="18" charset="0"/>
            <a:cs typeface="Times New Roman" panose="02020603050405020304" pitchFamily="18" charset="0"/>
          </a:endParaRPr>
        </a:p>
      </dgm:t>
    </dgm:pt>
    <dgm:pt modelId="{B4419474-CC99-4243-9FF8-A979939538E6}" type="parTrans" cxnId="{E86E5ABB-C0E0-451D-A63D-9666D9A50AF0}">
      <dgm:prSet/>
      <dgm:spPr/>
      <dgm:t>
        <a:bodyPr/>
        <a:lstStyle/>
        <a:p>
          <a:endParaRPr lang="en-US"/>
        </a:p>
      </dgm:t>
    </dgm:pt>
    <dgm:pt modelId="{929746DC-6A96-416A-889B-CC2E6573E6CF}" type="sibTrans" cxnId="{E86E5ABB-C0E0-451D-A63D-9666D9A50AF0}">
      <dgm:prSet/>
      <dgm:spPr/>
      <dgm:t>
        <a:bodyPr/>
        <a:lstStyle/>
        <a:p>
          <a:endParaRPr lang="en-US"/>
        </a:p>
      </dgm:t>
    </dgm:pt>
    <dgm:pt modelId="{FB64F1FE-810E-4764-BC6F-5E430A7F8D3C}">
      <dgm:prSet phldrT="[Text]" custT="1"/>
      <dgm:spPr/>
      <dgm:t>
        <a:bodyPr/>
        <a:lstStyle/>
        <a:p>
          <a:r>
            <a:rPr lang="en-US" sz="2800" dirty="0" err="1" smtClean="0">
              <a:latin typeface="Times New Roman" panose="02020603050405020304" pitchFamily="18" charset="0"/>
              <a:cs typeface="Times New Roman" panose="02020603050405020304" pitchFamily="18" charset="0"/>
            </a:rPr>
            <a:t>Cuộc</a:t>
          </a:r>
          <a:r>
            <a:rPr lang="en-US" sz="2800" dirty="0" smtClean="0">
              <a:latin typeface="Times New Roman" panose="02020603050405020304" pitchFamily="18" charset="0"/>
              <a:cs typeface="Times New Roman" panose="02020603050405020304" pitchFamily="18" charset="0"/>
            </a:rPr>
            <a:t> </a:t>
          </a:r>
          <a:r>
            <a:rPr lang="en-US" sz="2800" dirty="0" err="1" smtClean="0">
              <a:latin typeface="Times New Roman" panose="02020603050405020304" pitchFamily="18" charset="0"/>
              <a:cs typeface="Times New Roman" panose="02020603050405020304" pitchFamily="18" charset="0"/>
            </a:rPr>
            <a:t>đời</a:t>
          </a:r>
          <a:endParaRPr lang="en-US" sz="2800" dirty="0">
            <a:latin typeface="Times New Roman" panose="02020603050405020304" pitchFamily="18" charset="0"/>
            <a:cs typeface="Times New Roman" panose="02020603050405020304" pitchFamily="18" charset="0"/>
          </a:endParaRPr>
        </a:p>
      </dgm:t>
    </dgm:pt>
    <dgm:pt modelId="{0C021DF6-0777-426D-B72A-D3EBC8E7904D}" type="parTrans" cxnId="{5EF0CFFF-A84D-41E2-8AEC-EA34D2BC5C64}">
      <dgm:prSet/>
      <dgm:spPr/>
      <dgm:t>
        <a:bodyPr/>
        <a:lstStyle/>
        <a:p>
          <a:endParaRPr lang="en-US"/>
        </a:p>
      </dgm:t>
    </dgm:pt>
    <dgm:pt modelId="{51EF4313-763F-4820-934B-774FEE617724}" type="sibTrans" cxnId="{5EF0CFFF-A84D-41E2-8AEC-EA34D2BC5C64}">
      <dgm:prSet/>
      <dgm:spPr/>
      <dgm:t>
        <a:bodyPr/>
        <a:lstStyle/>
        <a:p>
          <a:endParaRPr lang="en-US"/>
        </a:p>
      </dgm:t>
    </dgm:pt>
    <dgm:pt modelId="{A4F7B487-828E-4DCF-81DA-0CCFEF7D10FD}">
      <dgm:prSet phldrT="[Text]" custT="1"/>
      <dgm:spPr/>
      <dgm:t>
        <a:bodyPr/>
        <a:lstStyle/>
        <a:p>
          <a:r>
            <a:rPr lang="en-US" sz="2800" dirty="0" err="1" smtClean="0">
              <a:latin typeface="Times New Roman" panose="02020603050405020304" pitchFamily="18" charset="0"/>
              <a:cs typeface="Times New Roman" panose="02020603050405020304" pitchFamily="18" charset="0"/>
            </a:rPr>
            <a:t>Sinh</a:t>
          </a:r>
          <a:r>
            <a:rPr lang="en-US" sz="2800" dirty="0" smtClean="0">
              <a:latin typeface="Times New Roman" panose="02020603050405020304" pitchFamily="18" charset="0"/>
              <a:cs typeface="Times New Roman" panose="02020603050405020304" pitchFamily="18" charset="0"/>
            </a:rPr>
            <a:t> </a:t>
          </a:r>
          <a:r>
            <a:rPr lang="en-US" sz="2800" dirty="0" err="1" smtClean="0">
              <a:latin typeface="Times New Roman" panose="02020603050405020304" pitchFamily="18" charset="0"/>
              <a:cs typeface="Times New Roman" panose="02020603050405020304" pitchFamily="18" charset="0"/>
            </a:rPr>
            <a:t>ngày</a:t>
          </a:r>
          <a:r>
            <a:rPr lang="en-US" sz="2800" dirty="0" smtClean="0">
              <a:latin typeface="Times New Roman" panose="02020603050405020304" pitchFamily="18" charset="0"/>
              <a:cs typeface="Times New Roman" panose="02020603050405020304" pitchFamily="18" charset="0"/>
            </a:rPr>
            <a:t> 05/03/1925</a:t>
          </a:r>
          <a:endParaRPr lang="en-US" sz="2800" dirty="0">
            <a:latin typeface="Times New Roman" panose="02020603050405020304" pitchFamily="18" charset="0"/>
            <a:cs typeface="Times New Roman" panose="02020603050405020304" pitchFamily="18" charset="0"/>
          </a:endParaRPr>
        </a:p>
      </dgm:t>
    </dgm:pt>
    <dgm:pt modelId="{0C6AC8FA-CC51-4D14-8AB5-A6581A3B3427}" type="parTrans" cxnId="{BB981382-30BA-47F6-9CA0-CDA3DD5874A8}">
      <dgm:prSet/>
      <dgm:spPr/>
      <dgm:t>
        <a:bodyPr/>
        <a:lstStyle/>
        <a:p>
          <a:endParaRPr lang="en-US"/>
        </a:p>
      </dgm:t>
    </dgm:pt>
    <dgm:pt modelId="{164D6DBD-2C70-46FB-8434-973A21877E5A}" type="sibTrans" cxnId="{BB981382-30BA-47F6-9CA0-CDA3DD5874A8}">
      <dgm:prSet/>
      <dgm:spPr/>
      <dgm:t>
        <a:bodyPr/>
        <a:lstStyle/>
        <a:p>
          <a:endParaRPr lang="en-US"/>
        </a:p>
      </dgm:t>
    </dgm:pt>
    <dgm:pt modelId="{E12EF92D-4BE2-4A5B-92DD-3DED48892256}">
      <dgm:prSet phldrT="[Text]" custT="1"/>
      <dgm:spPr/>
      <dgm:t>
        <a:bodyPr/>
        <a:lstStyle/>
        <a:p>
          <a:r>
            <a:rPr lang="en-US" sz="2800" dirty="0" err="1" smtClean="0">
              <a:latin typeface="Times New Roman" panose="02020603050405020304" pitchFamily="18" charset="0"/>
              <a:cs typeface="Times New Roman" panose="02020603050405020304" pitchFamily="18" charset="0"/>
            </a:rPr>
            <a:t>Xã</a:t>
          </a:r>
          <a:r>
            <a:rPr lang="en-US" sz="2800" dirty="0" smtClean="0">
              <a:latin typeface="Times New Roman" panose="02020603050405020304" pitchFamily="18" charset="0"/>
              <a:cs typeface="Times New Roman" panose="02020603050405020304" pitchFamily="18" charset="0"/>
            </a:rPr>
            <a:t> </a:t>
          </a:r>
          <a:r>
            <a:rPr lang="en-US" sz="2800" dirty="0" err="1" smtClean="0">
              <a:latin typeface="Times New Roman" panose="02020603050405020304" pitchFamily="18" charset="0"/>
              <a:cs typeface="Times New Roman" panose="02020603050405020304" pitchFamily="18" charset="0"/>
            </a:rPr>
            <a:t>Phú</a:t>
          </a:r>
          <a:r>
            <a:rPr lang="en-US" sz="2800" dirty="0" smtClean="0">
              <a:latin typeface="Times New Roman" panose="02020603050405020304" pitchFamily="18" charset="0"/>
              <a:cs typeface="Times New Roman" panose="02020603050405020304" pitchFamily="18" charset="0"/>
            </a:rPr>
            <a:t> </a:t>
          </a:r>
          <a:r>
            <a:rPr lang="en-US" sz="2800" dirty="0" err="1" smtClean="0">
              <a:latin typeface="Times New Roman" panose="02020603050405020304" pitchFamily="18" charset="0"/>
              <a:cs typeface="Times New Roman" panose="02020603050405020304" pitchFamily="18" charset="0"/>
            </a:rPr>
            <a:t>Cường</a:t>
          </a:r>
          <a:r>
            <a:rPr lang="en-US" sz="2800" dirty="0" smtClean="0">
              <a:latin typeface="Times New Roman" panose="02020603050405020304" pitchFamily="18" charset="0"/>
              <a:cs typeface="Times New Roman" panose="02020603050405020304" pitchFamily="18" charset="0"/>
            </a:rPr>
            <a:t>, </a:t>
          </a:r>
          <a:r>
            <a:rPr lang="en-US" sz="2800" dirty="0" err="1" smtClean="0">
              <a:latin typeface="Times New Roman" panose="02020603050405020304" pitchFamily="18" charset="0"/>
              <a:cs typeface="Times New Roman" panose="02020603050405020304" pitchFamily="18" charset="0"/>
            </a:rPr>
            <a:t>Huyện</a:t>
          </a:r>
          <a:r>
            <a:rPr lang="en-US" sz="2800" dirty="0" smtClean="0">
              <a:latin typeface="Times New Roman" panose="02020603050405020304" pitchFamily="18" charset="0"/>
              <a:cs typeface="Times New Roman" panose="02020603050405020304" pitchFamily="18" charset="0"/>
            </a:rPr>
            <a:t> </a:t>
          </a:r>
          <a:r>
            <a:rPr lang="en-US" sz="2800" dirty="0" err="1" smtClean="0">
              <a:latin typeface="Times New Roman" panose="02020603050405020304" pitchFamily="18" charset="0"/>
              <a:cs typeface="Times New Roman" panose="02020603050405020304" pitchFamily="18" charset="0"/>
            </a:rPr>
            <a:t>Sóc</a:t>
          </a:r>
          <a:r>
            <a:rPr lang="en-US" sz="2800" dirty="0" smtClean="0">
              <a:latin typeface="Times New Roman" panose="02020603050405020304" pitchFamily="18" charset="0"/>
              <a:cs typeface="Times New Roman" panose="02020603050405020304" pitchFamily="18" charset="0"/>
            </a:rPr>
            <a:t> </a:t>
          </a:r>
          <a:r>
            <a:rPr lang="en-US" sz="2800" dirty="0" err="1" smtClean="0">
              <a:latin typeface="Times New Roman" panose="02020603050405020304" pitchFamily="18" charset="0"/>
              <a:cs typeface="Times New Roman" panose="02020603050405020304" pitchFamily="18" charset="0"/>
            </a:rPr>
            <a:t>Sơn</a:t>
          </a:r>
          <a:r>
            <a:rPr lang="en-US" sz="2800" dirty="0" smtClean="0">
              <a:latin typeface="Times New Roman" panose="02020603050405020304" pitchFamily="18" charset="0"/>
              <a:cs typeface="Times New Roman" panose="02020603050405020304" pitchFamily="18" charset="0"/>
            </a:rPr>
            <a:t>, </a:t>
          </a:r>
          <a:r>
            <a:rPr lang="en-US" sz="2800" dirty="0" err="1" smtClean="0">
              <a:latin typeface="Times New Roman" panose="02020603050405020304" pitchFamily="18" charset="0"/>
              <a:cs typeface="Times New Roman" panose="02020603050405020304" pitchFamily="18" charset="0"/>
            </a:rPr>
            <a:t>Hà</a:t>
          </a:r>
          <a:r>
            <a:rPr lang="en-US" sz="2800" dirty="0" smtClean="0">
              <a:latin typeface="Times New Roman" panose="02020603050405020304" pitchFamily="18" charset="0"/>
              <a:cs typeface="Times New Roman" panose="02020603050405020304" pitchFamily="18" charset="0"/>
            </a:rPr>
            <a:t> </a:t>
          </a:r>
          <a:r>
            <a:rPr lang="en-US" sz="2800" dirty="0" err="1" smtClean="0">
              <a:latin typeface="Times New Roman" panose="02020603050405020304" pitchFamily="18" charset="0"/>
              <a:cs typeface="Times New Roman" panose="02020603050405020304" pitchFamily="18" charset="0"/>
            </a:rPr>
            <a:t>Nội</a:t>
          </a:r>
          <a:endParaRPr lang="en-US" sz="2800" dirty="0">
            <a:latin typeface="Times New Roman" panose="02020603050405020304" pitchFamily="18" charset="0"/>
            <a:cs typeface="Times New Roman" panose="02020603050405020304" pitchFamily="18" charset="0"/>
          </a:endParaRPr>
        </a:p>
      </dgm:t>
    </dgm:pt>
    <dgm:pt modelId="{0706F71F-E5A3-4C10-A598-1E9350FFB3AE}" type="parTrans" cxnId="{BD1F9D3E-DA7B-479F-9FD3-5D76F707A3C6}">
      <dgm:prSet/>
      <dgm:spPr/>
      <dgm:t>
        <a:bodyPr/>
        <a:lstStyle/>
        <a:p>
          <a:endParaRPr lang="en-US"/>
        </a:p>
      </dgm:t>
    </dgm:pt>
    <dgm:pt modelId="{D143F9AB-0A86-4D74-AFB6-02B09B101DC9}" type="sibTrans" cxnId="{BD1F9D3E-DA7B-479F-9FD3-5D76F707A3C6}">
      <dgm:prSet/>
      <dgm:spPr/>
      <dgm:t>
        <a:bodyPr/>
        <a:lstStyle/>
        <a:p>
          <a:endParaRPr lang="en-US"/>
        </a:p>
      </dgm:t>
    </dgm:pt>
    <dgm:pt modelId="{E2EF8A14-E0B1-49DA-94DD-8F1A2E24487B}">
      <dgm:prSet custT="1"/>
      <dgm:spPr/>
      <dgm:t>
        <a:bodyPr/>
        <a:lstStyle/>
        <a:p>
          <a:r>
            <a:rPr lang="en-US" sz="2800" dirty="0" err="1" smtClean="0">
              <a:latin typeface="Times New Roman" panose="02020603050405020304" pitchFamily="18" charset="0"/>
              <a:cs typeface="Times New Roman" panose="02020603050405020304" pitchFamily="18" charset="0"/>
            </a:rPr>
            <a:t>Vinh,Nghệ</a:t>
          </a:r>
          <a:r>
            <a:rPr lang="en-US" sz="2800" dirty="0" smtClean="0">
              <a:latin typeface="Times New Roman" panose="02020603050405020304" pitchFamily="18" charset="0"/>
              <a:cs typeface="Times New Roman" panose="02020603050405020304" pitchFamily="18" charset="0"/>
            </a:rPr>
            <a:t> An</a:t>
          </a:r>
          <a:endParaRPr lang="en-US" sz="2800" dirty="0">
            <a:latin typeface="Times New Roman" panose="02020603050405020304" pitchFamily="18" charset="0"/>
            <a:cs typeface="Times New Roman" panose="02020603050405020304" pitchFamily="18" charset="0"/>
          </a:endParaRPr>
        </a:p>
      </dgm:t>
    </dgm:pt>
    <dgm:pt modelId="{E79877D3-BC50-4808-B833-95703587099A}" type="parTrans" cxnId="{F2124D0A-091C-4A77-9D3A-5C805AD2E125}">
      <dgm:prSet/>
      <dgm:spPr/>
      <dgm:t>
        <a:bodyPr/>
        <a:lstStyle/>
        <a:p>
          <a:endParaRPr lang="en-US"/>
        </a:p>
      </dgm:t>
    </dgm:pt>
    <dgm:pt modelId="{447E1948-CC72-4971-8252-3E46E90EC550}" type="sibTrans" cxnId="{F2124D0A-091C-4A77-9D3A-5C805AD2E125}">
      <dgm:prSet/>
      <dgm:spPr/>
      <dgm:t>
        <a:bodyPr/>
        <a:lstStyle/>
        <a:p>
          <a:endParaRPr lang="en-US"/>
        </a:p>
      </dgm:t>
    </dgm:pt>
    <dgm:pt modelId="{04DD8825-B0E1-4F43-ACE1-9B0DDAD34E52}">
      <dgm:prSet custT="1"/>
      <dgm:spPr/>
      <dgm:t>
        <a:bodyPr/>
        <a:lstStyle/>
        <a:p>
          <a:r>
            <a:rPr lang="en-US" sz="2800" dirty="0" err="1" smtClean="0">
              <a:latin typeface="Times New Roman" panose="02020603050405020304" pitchFamily="18" charset="0"/>
              <a:cs typeface="Times New Roman" panose="02020603050405020304" pitchFamily="18" charset="0"/>
            </a:rPr>
            <a:t>Sự</a:t>
          </a:r>
          <a:r>
            <a:rPr lang="en-US" sz="2800" dirty="0" smtClean="0">
              <a:latin typeface="Times New Roman" panose="02020603050405020304" pitchFamily="18" charset="0"/>
              <a:cs typeface="Times New Roman" panose="02020603050405020304" pitchFamily="18" charset="0"/>
            </a:rPr>
            <a:t> </a:t>
          </a:r>
          <a:r>
            <a:rPr lang="en-US" sz="2800" dirty="0" err="1" smtClean="0">
              <a:latin typeface="Times New Roman" panose="02020603050405020304" pitchFamily="18" charset="0"/>
              <a:cs typeface="Times New Roman" panose="02020603050405020304" pitchFamily="18" charset="0"/>
            </a:rPr>
            <a:t>nghiệp</a:t>
          </a:r>
          <a:endParaRPr lang="en-US" sz="2800" dirty="0">
            <a:latin typeface="Times New Roman" panose="02020603050405020304" pitchFamily="18" charset="0"/>
            <a:cs typeface="Times New Roman" panose="02020603050405020304" pitchFamily="18" charset="0"/>
          </a:endParaRPr>
        </a:p>
      </dgm:t>
    </dgm:pt>
    <dgm:pt modelId="{C6059121-06E0-40BE-8074-837B56BB0026}" type="parTrans" cxnId="{5DF90BE1-E3C8-4D49-AD02-AEBBBDC26EDE}">
      <dgm:prSet/>
      <dgm:spPr/>
      <dgm:t>
        <a:bodyPr/>
        <a:lstStyle/>
        <a:p>
          <a:endParaRPr lang="en-US"/>
        </a:p>
      </dgm:t>
    </dgm:pt>
    <dgm:pt modelId="{BF866D97-2A99-4453-97C6-644C31D2FFB6}" type="sibTrans" cxnId="{5DF90BE1-E3C8-4D49-AD02-AEBBBDC26EDE}">
      <dgm:prSet/>
      <dgm:spPr/>
      <dgm:t>
        <a:bodyPr/>
        <a:lstStyle/>
        <a:p>
          <a:endParaRPr lang="en-US"/>
        </a:p>
      </dgm:t>
    </dgm:pt>
    <dgm:pt modelId="{C74C5501-771B-41C9-93BE-720A8062B018}">
      <dgm:prSet custT="1"/>
      <dgm:spPr/>
      <dgm:t>
        <a:bodyPr/>
        <a:lstStyle/>
        <a:p>
          <a:r>
            <a:rPr lang="en-US" sz="2800" dirty="0" err="1" smtClean="0">
              <a:latin typeface="Times New Roman" panose="02020603050405020304" pitchFamily="18" charset="0"/>
              <a:cs typeface="Times New Roman" panose="02020603050405020304" pitchFamily="18" charset="0"/>
            </a:rPr>
            <a:t>Khối</a:t>
          </a:r>
          <a:r>
            <a:rPr lang="en-US" sz="2800" dirty="0" smtClean="0">
              <a:latin typeface="Times New Roman" panose="02020603050405020304" pitchFamily="18" charset="0"/>
              <a:cs typeface="Times New Roman" panose="02020603050405020304" pitchFamily="18" charset="0"/>
            </a:rPr>
            <a:t> </a:t>
          </a:r>
          <a:r>
            <a:rPr lang="en-US" sz="2800" dirty="0" err="1" smtClean="0">
              <a:latin typeface="Times New Roman" panose="02020603050405020304" pitchFamily="18" charset="0"/>
              <a:cs typeface="Times New Roman" panose="02020603050405020304" pitchFamily="18" charset="0"/>
            </a:rPr>
            <a:t>lượng</a:t>
          </a:r>
          <a:r>
            <a:rPr lang="en-US" sz="2800" dirty="0" smtClean="0">
              <a:latin typeface="Times New Roman" panose="02020603050405020304" pitchFamily="18" charset="0"/>
              <a:cs typeface="Times New Roman" panose="02020603050405020304" pitchFamily="18" charset="0"/>
            </a:rPr>
            <a:t> </a:t>
          </a:r>
          <a:r>
            <a:rPr lang="en-US" sz="2800" dirty="0" err="1" smtClean="0">
              <a:latin typeface="Times New Roman" panose="02020603050405020304" pitchFamily="18" charset="0"/>
              <a:cs typeface="Times New Roman" panose="02020603050405020304" pitchFamily="18" charset="0"/>
            </a:rPr>
            <a:t>tác</a:t>
          </a:r>
          <a:r>
            <a:rPr lang="en-US" sz="2800" dirty="0" smtClean="0">
              <a:latin typeface="Times New Roman" panose="02020603050405020304" pitchFamily="18" charset="0"/>
              <a:cs typeface="Times New Roman" panose="02020603050405020304" pitchFamily="18" charset="0"/>
            </a:rPr>
            <a:t> </a:t>
          </a:r>
          <a:r>
            <a:rPr lang="en-US" sz="2800" dirty="0" err="1" smtClean="0">
              <a:latin typeface="Times New Roman" panose="02020603050405020304" pitchFamily="18" charset="0"/>
              <a:cs typeface="Times New Roman" panose="02020603050405020304" pitchFamily="18" charset="0"/>
            </a:rPr>
            <a:t>phẩm</a:t>
          </a:r>
          <a:r>
            <a:rPr lang="en-US" sz="2800" dirty="0" smtClean="0">
              <a:latin typeface="Times New Roman" panose="02020603050405020304" pitchFamily="18" charset="0"/>
              <a:cs typeface="Times New Roman" panose="02020603050405020304" pitchFamily="18" charset="0"/>
            </a:rPr>
            <a:t> </a:t>
          </a:r>
          <a:r>
            <a:rPr lang="en-US" sz="2800" dirty="0" err="1" smtClean="0">
              <a:latin typeface="Times New Roman" panose="02020603050405020304" pitchFamily="18" charset="0"/>
              <a:cs typeface="Times New Roman" panose="02020603050405020304" pitchFamily="18" charset="0"/>
            </a:rPr>
            <a:t>lớn</a:t>
          </a:r>
          <a:endParaRPr lang="en-US" sz="2800" dirty="0">
            <a:latin typeface="Times New Roman" panose="02020603050405020304" pitchFamily="18" charset="0"/>
            <a:cs typeface="Times New Roman" panose="02020603050405020304" pitchFamily="18" charset="0"/>
          </a:endParaRPr>
        </a:p>
      </dgm:t>
    </dgm:pt>
    <dgm:pt modelId="{94904AB9-5842-41EC-BC77-0FFB3C837B36}" type="parTrans" cxnId="{FCF584AF-5325-4810-82E8-A5D431C4AE4A}">
      <dgm:prSet/>
      <dgm:spPr/>
      <dgm:t>
        <a:bodyPr/>
        <a:lstStyle/>
        <a:p>
          <a:endParaRPr lang="en-US"/>
        </a:p>
      </dgm:t>
    </dgm:pt>
    <dgm:pt modelId="{2B4AE0F8-E720-4646-BE7E-9AB5FF4C06C7}" type="sibTrans" cxnId="{FCF584AF-5325-4810-82E8-A5D431C4AE4A}">
      <dgm:prSet/>
      <dgm:spPr/>
      <dgm:t>
        <a:bodyPr/>
        <a:lstStyle/>
        <a:p>
          <a:endParaRPr lang="en-US"/>
        </a:p>
      </dgm:t>
    </dgm:pt>
    <dgm:pt modelId="{11358CA9-AD11-48B4-9E5A-58E68A67800B}">
      <dgm:prSet custT="1"/>
      <dgm:spPr/>
      <dgm:t>
        <a:bodyPr/>
        <a:lstStyle/>
        <a:p>
          <a:r>
            <a:rPr lang="en-US" sz="2400" dirty="0" err="1" smtClean="0">
              <a:latin typeface="Times New Roman" panose="02020603050405020304" pitchFamily="18" charset="0"/>
              <a:cs typeface="Times New Roman" panose="02020603050405020304" pitchFamily="18" charset="0"/>
            </a:rPr>
            <a:t>Âm</a:t>
          </a:r>
          <a:r>
            <a:rPr lang="en-US" sz="2400" dirty="0" smtClean="0">
              <a:latin typeface="Times New Roman" panose="02020603050405020304" pitchFamily="18" charset="0"/>
              <a:cs typeface="Times New Roman" panose="02020603050405020304" pitchFamily="18" charset="0"/>
            </a:rPr>
            <a:t> </a:t>
          </a:r>
          <a:r>
            <a:rPr lang="en-US" sz="2400" dirty="0" err="1" smtClean="0">
              <a:latin typeface="Times New Roman" panose="02020603050405020304" pitchFamily="18" charset="0"/>
              <a:cs typeface="Times New Roman" panose="02020603050405020304" pitchFamily="18" charset="0"/>
            </a:rPr>
            <a:t>nhạc</a:t>
          </a:r>
          <a:r>
            <a:rPr lang="en-US" sz="2400" dirty="0" smtClean="0">
              <a:latin typeface="Times New Roman" panose="02020603050405020304" pitchFamily="18" charset="0"/>
              <a:cs typeface="Times New Roman" panose="02020603050405020304" pitchFamily="18" charset="0"/>
            </a:rPr>
            <a:t> </a:t>
          </a:r>
          <a:r>
            <a:rPr lang="en-US" sz="2400" dirty="0" err="1" smtClean="0">
              <a:latin typeface="Times New Roman" panose="02020603050405020304" pitchFamily="18" charset="0"/>
              <a:cs typeface="Times New Roman" panose="02020603050405020304" pitchFamily="18" charset="0"/>
            </a:rPr>
            <a:t>giàu</a:t>
          </a:r>
          <a:r>
            <a:rPr lang="en-US" sz="2400" dirty="0" smtClean="0">
              <a:latin typeface="Times New Roman" panose="02020603050405020304" pitchFamily="18" charset="0"/>
              <a:cs typeface="Times New Roman" panose="02020603050405020304" pitchFamily="18" charset="0"/>
            </a:rPr>
            <a:t> </a:t>
          </a:r>
          <a:r>
            <a:rPr lang="en-US" sz="2400" dirty="0" err="1" smtClean="0">
              <a:latin typeface="Times New Roman" panose="02020603050405020304" pitchFamily="18" charset="0"/>
              <a:cs typeface="Times New Roman" panose="02020603050405020304" pitchFamily="18" charset="0"/>
            </a:rPr>
            <a:t>chất</a:t>
          </a:r>
          <a:r>
            <a:rPr lang="en-US" sz="2400" dirty="0" smtClean="0">
              <a:latin typeface="Times New Roman" panose="02020603050405020304" pitchFamily="18" charset="0"/>
              <a:cs typeface="Times New Roman" panose="02020603050405020304" pitchFamily="18" charset="0"/>
            </a:rPr>
            <a:t> </a:t>
          </a:r>
          <a:r>
            <a:rPr lang="en-US" sz="2400" dirty="0" err="1" smtClean="0">
              <a:latin typeface="Times New Roman" panose="02020603050405020304" pitchFamily="18" charset="0"/>
              <a:cs typeface="Times New Roman" panose="02020603050405020304" pitchFamily="18" charset="0"/>
            </a:rPr>
            <a:t>trữ</a:t>
          </a:r>
          <a:r>
            <a:rPr lang="en-US" sz="2400" dirty="0" smtClean="0">
              <a:latin typeface="Times New Roman" panose="02020603050405020304" pitchFamily="18" charset="0"/>
              <a:cs typeface="Times New Roman" panose="02020603050405020304" pitchFamily="18" charset="0"/>
            </a:rPr>
            <a:t> </a:t>
          </a:r>
          <a:r>
            <a:rPr lang="en-US" sz="2400" dirty="0" err="1" smtClean="0">
              <a:latin typeface="Times New Roman" panose="02020603050405020304" pitchFamily="18" charset="0"/>
              <a:cs typeface="Times New Roman" panose="02020603050405020304" pitchFamily="18" charset="0"/>
            </a:rPr>
            <a:t>tình</a:t>
          </a:r>
          <a:r>
            <a:rPr lang="en-US" sz="2400" dirty="0" smtClean="0">
              <a:latin typeface="Times New Roman" panose="02020603050405020304" pitchFamily="18" charset="0"/>
              <a:cs typeface="Times New Roman" panose="02020603050405020304" pitchFamily="18" charset="0"/>
            </a:rPr>
            <a:t>. </a:t>
          </a:r>
          <a:r>
            <a:rPr lang="en-US" sz="2400" dirty="0" err="1" smtClean="0">
              <a:latin typeface="Times New Roman" panose="02020603050405020304" pitchFamily="18" charset="0"/>
              <a:cs typeface="Times New Roman" panose="02020603050405020304" pitchFamily="18" charset="0"/>
            </a:rPr>
            <a:t>Mang</a:t>
          </a:r>
          <a:r>
            <a:rPr lang="en-US" sz="2400" dirty="0" smtClean="0">
              <a:latin typeface="Times New Roman" panose="02020603050405020304" pitchFamily="18" charset="0"/>
              <a:cs typeface="Times New Roman" panose="02020603050405020304" pitchFamily="18" charset="0"/>
            </a:rPr>
            <a:t> </a:t>
          </a:r>
          <a:r>
            <a:rPr lang="en-US" sz="2400" dirty="0" err="1" smtClean="0">
              <a:latin typeface="Times New Roman" panose="02020603050405020304" pitchFamily="18" charset="0"/>
              <a:cs typeface="Times New Roman" panose="02020603050405020304" pitchFamily="18" charset="0"/>
            </a:rPr>
            <a:t>bản</a:t>
          </a:r>
          <a:r>
            <a:rPr lang="en-US" sz="2400" dirty="0" smtClean="0">
              <a:latin typeface="Times New Roman" panose="02020603050405020304" pitchFamily="18" charset="0"/>
              <a:cs typeface="Times New Roman" panose="02020603050405020304" pitchFamily="18" charset="0"/>
            </a:rPr>
            <a:t> </a:t>
          </a:r>
          <a:r>
            <a:rPr lang="en-US" sz="2400" dirty="0" err="1" smtClean="0">
              <a:latin typeface="Times New Roman" panose="02020603050405020304" pitchFamily="18" charset="0"/>
              <a:cs typeface="Times New Roman" panose="02020603050405020304" pitchFamily="18" charset="0"/>
            </a:rPr>
            <a:t>sắc</a:t>
          </a:r>
          <a:r>
            <a:rPr lang="en-US" sz="2400" dirty="0" smtClean="0">
              <a:latin typeface="Times New Roman" panose="02020603050405020304" pitchFamily="18" charset="0"/>
              <a:cs typeface="Times New Roman" panose="02020603050405020304" pitchFamily="18" charset="0"/>
            </a:rPr>
            <a:t> </a:t>
          </a:r>
          <a:r>
            <a:rPr lang="en-US" sz="2400" dirty="0" err="1" smtClean="0">
              <a:latin typeface="Times New Roman" panose="02020603050405020304" pitchFamily="18" charset="0"/>
              <a:cs typeface="Times New Roman" panose="02020603050405020304" pitchFamily="18" charset="0"/>
            </a:rPr>
            <a:t>dân</a:t>
          </a:r>
          <a:r>
            <a:rPr lang="en-US" sz="2400" dirty="0" smtClean="0">
              <a:latin typeface="Times New Roman" panose="02020603050405020304" pitchFamily="18" charset="0"/>
              <a:cs typeface="Times New Roman" panose="02020603050405020304" pitchFamily="18" charset="0"/>
            </a:rPr>
            <a:t> </a:t>
          </a:r>
          <a:r>
            <a:rPr lang="en-US" sz="2400" dirty="0" err="1" smtClean="0">
              <a:latin typeface="Times New Roman" panose="02020603050405020304" pitchFamily="18" charset="0"/>
              <a:cs typeface="Times New Roman" panose="02020603050405020304" pitchFamily="18" charset="0"/>
            </a:rPr>
            <a:t>tộc</a:t>
          </a:r>
          <a:endParaRPr lang="en-US" sz="2400" dirty="0">
            <a:latin typeface="Times New Roman" panose="02020603050405020304" pitchFamily="18" charset="0"/>
            <a:cs typeface="Times New Roman" panose="02020603050405020304" pitchFamily="18" charset="0"/>
          </a:endParaRPr>
        </a:p>
      </dgm:t>
    </dgm:pt>
    <dgm:pt modelId="{E31B82E1-1D10-42E2-AF1E-AC4C55B5C96C}" type="parTrans" cxnId="{EAEE305B-6FBA-49F2-84FC-44AA64BEA5C1}">
      <dgm:prSet/>
      <dgm:spPr/>
      <dgm:t>
        <a:bodyPr/>
        <a:lstStyle/>
        <a:p>
          <a:endParaRPr lang="en-US"/>
        </a:p>
      </dgm:t>
    </dgm:pt>
    <dgm:pt modelId="{D54D7C75-BF12-43D1-8A1E-2A33D68A28A2}" type="sibTrans" cxnId="{EAEE305B-6FBA-49F2-84FC-44AA64BEA5C1}">
      <dgm:prSet/>
      <dgm:spPr/>
      <dgm:t>
        <a:bodyPr/>
        <a:lstStyle/>
        <a:p>
          <a:endParaRPr lang="en-US"/>
        </a:p>
      </dgm:t>
    </dgm:pt>
    <dgm:pt modelId="{72F449FB-F954-485F-8225-4F3BB06AF43C}">
      <dgm:prSet custT="1"/>
      <dgm:spPr/>
      <dgm:t>
        <a:bodyPr/>
        <a:lstStyle/>
        <a:p>
          <a:r>
            <a:rPr lang="en-US" sz="2400" dirty="0" err="1" smtClean="0">
              <a:latin typeface="Times New Roman" panose="02020603050405020304" pitchFamily="18" charset="0"/>
              <a:cs typeface="Times New Roman" panose="02020603050405020304" pitchFamily="18" charset="0"/>
            </a:rPr>
            <a:t>Giải</a:t>
          </a:r>
          <a:r>
            <a:rPr lang="en-US" sz="2400" dirty="0" smtClean="0">
              <a:latin typeface="Times New Roman" panose="02020603050405020304" pitchFamily="18" charset="0"/>
              <a:cs typeface="Times New Roman" panose="02020603050405020304" pitchFamily="18" charset="0"/>
            </a:rPr>
            <a:t> </a:t>
          </a:r>
          <a:r>
            <a:rPr lang="en-US" sz="2400" dirty="0" err="1" smtClean="0">
              <a:latin typeface="Times New Roman" panose="02020603050405020304" pitchFamily="18" charset="0"/>
              <a:cs typeface="Times New Roman" panose="02020603050405020304" pitchFamily="18" charset="0"/>
            </a:rPr>
            <a:t>thưởng</a:t>
          </a:r>
          <a:r>
            <a:rPr lang="en-US" sz="2400" dirty="0" smtClean="0">
              <a:latin typeface="Times New Roman" panose="02020603050405020304" pitchFamily="18" charset="0"/>
              <a:cs typeface="Times New Roman" panose="02020603050405020304" pitchFamily="18" charset="0"/>
            </a:rPr>
            <a:t> </a:t>
          </a:r>
          <a:r>
            <a:rPr lang="en-US" sz="2400" dirty="0" err="1" smtClean="0">
              <a:latin typeface="Times New Roman" panose="02020603050405020304" pitchFamily="18" charset="0"/>
              <a:cs typeface="Times New Roman" panose="02020603050405020304" pitchFamily="18" charset="0"/>
            </a:rPr>
            <a:t>Hồ</a:t>
          </a:r>
          <a:r>
            <a:rPr lang="en-US" sz="2400" dirty="0" smtClean="0">
              <a:latin typeface="Times New Roman" panose="02020603050405020304" pitchFamily="18" charset="0"/>
              <a:cs typeface="Times New Roman" panose="02020603050405020304" pitchFamily="18" charset="0"/>
            </a:rPr>
            <a:t> </a:t>
          </a:r>
          <a:r>
            <a:rPr lang="en-US" sz="2400" dirty="0" err="1" smtClean="0">
              <a:latin typeface="Times New Roman" panose="02020603050405020304" pitchFamily="18" charset="0"/>
              <a:cs typeface="Times New Roman" panose="02020603050405020304" pitchFamily="18" charset="0"/>
            </a:rPr>
            <a:t>Chí</a:t>
          </a:r>
          <a:r>
            <a:rPr lang="en-US" sz="2400" dirty="0" smtClean="0">
              <a:latin typeface="Times New Roman" panose="02020603050405020304" pitchFamily="18" charset="0"/>
              <a:cs typeface="Times New Roman" panose="02020603050405020304" pitchFamily="18" charset="0"/>
            </a:rPr>
            <a:t> Minh </a:t>
          </a:r>
          <a:r>
            <a:rPr lang="en-US" sz="2400" dirty="0" err="1" smtClean="0">
              <a:latin typeface="Times New Roman" panose="02020603050405020304" pitchFamily="18" charset="0"/>
              <a:cs typeface="Times New Roman" panose="02020603050405020304" pitchFamily="18" charset="0"/>
            </a:rPr>
            <a:t>về</a:t>
          </a:r>
          <a:r>
            <a:rPr lang="en-US" sz="2400" dirty="0" smtClean="0">
              <a:latin typeface="Times New Roman" panose="02020603050405020304" pitchFamily="18" charset="0"/>
              <a:cs typeface="Times New Roman" panose="02020603050405020304" pitchFamily="18" charset="0"/>
            </a:rPr>
            <a:t> </a:t>
          </a:r>
          <a:r>
            <a:rPr lang="en-US" sz="2400" dirty="0" err="1" smtClean="0">
              <a:latin typeface="Times New Roman" panose="02020603050405020304" pitchFamily="18" charset="0"/>
              <a:cs typeface="Times New Roman" panose="02020603050405020304" pitchFamily="18" charset="0"/>
            </a:rPr>
            <a:t>Văn</a:t>
          </a:r>
          <a:r>
            <a:rPr lang="en-US" sz="2400" dirty="0" smtClean="0">
              <a:latin typeface="Times New Roman" panose="02020603050405020304" pitchFamily="18" charset="0"/>
              <a:cs typeface="Times New Roman" panose="02020603050405020304" pitchFamily="18" charset="0"/>
            </a:rPr>
            <a:t> </a:t>
          </a:r>
          <a:r>
            <a:rPr lang="en-US" sz="2400" dirty="0" err="1" smtClean="0">
              <a:latin typeface="Times New Roman" panose="02020603050405020304" pitchFamily="18" charset="0"/>
              <a:cs typeface="Times New Roman" panose="02020603050405020304" pitchFamily="18" charset="0"/>
            </a:rPr>
            <a:t>Học</a:t>
          </a:r>
          <a:r>
            <a:rPr lang="en-US" sz="2400" dirty="0" smtClean="0">
              <a:latin typeface="Times New Roman" panose="02020603050405020304" pitchFamily="18" charset="0"/>
              <a:cs typeface="Times New Roman" panose="02020603050405020304" pitchFamily="18" charset="0"/>
            </a:rPr>
            <a:t>- </a:t>
          </a:r>
          <a:r>
            <a:rPr lang="en-US" sz="2400" dirty="0" err="1" smtClean="0">
              <a:latin typeface="Times New Roman" panose="02020603050405020304" pitchFamily="18" charset="0"/>
              <a:cs typeface="Times New Roman" panose="02020603050405020304" pitchFamily="18" charset="0"/>
            </a:rPr>
            <a:t>Nghê</a:t>
          </a:r>
          <a:r>
            <a:rPr lang="en-US" sz="2400" dirty="0" smtClean="0">
              <a:latin typeface="Times New Roman" panose="02020603050405020304" pitchFamily="18" charset="0"/>
              <a:cs typeface="Times New Roman" panose="02020603050405020304" pitchFamily="18" charset="0"/>
            </a:rPr>
            <a:t> </a:t>
          </a:r>
          <a:r>
            <a:rPr lang="en-US" sz="2400" dirty="0" err="1" smtClean="0">
              <a:latin typeface="Times New Roman" panose="02020603050405020304" pitchFamily="18" charset="0"/>
              <a:cs typeface="Times New Roman" panose="02020603050405020304" pitchFamily="18" charset="0"/>
            </a:rPr>
            <a:t>Thuật</a:t>
          </a:r>
          <a:endParaRPr lang="en-US" sz="2400" dirty="0">
            <a:latin typeface="Times New Roman" panose="02020603050405020304" pitchFamily="18" charset="0"/>
            <a:cs typeface="Times New Roman" panose="02020603050405020304" pitchFamily="18" charset="0"/>
          </a:endParaRPr>
        </a:p>
      </dgm:t>
    </dgm:pt>
    <dgm:pt modelId="{CEFE7339-DD3E-4981-9CE3-403C18FD2D52}" type="parTrans" cxnId="{75EE5D3C-3A65-4F0D-9632-E30CA1B5A99A}">
      <dgm:prSet/>
      <dgm:spPr/>
      <dgm:t>
        <a:bodyPr/>
        <a:lstStyle/>
        <a:p>
          <a:endParaRPr lang="en-US"/>
        </a:p>
      </dgm:t>
    </dgm:pt>
    <dgm:pt modelId="{776CA42C-3D5F-4FF0-9369-67871ADE7E3D}" type="sibTrans" cxnId="{75EE5D3C-3A65-4F0D-9632-E30CA1B5A99A}">
      <dgm:prSet/>
      <dgm:spPr/>
      <dgm:t>
        <a:bodyPr/>
        <a:lstStyle/>
        <a:p>
          <a:endParaRPr lang="en-US"/>
        </a:p>
      </dgm:t>
    </dgm:pt>
    <dgm:pt modelId="{EB5B15FC-C2FE-42C5-A368-2EB16B986E1B}" type="pres">
      <dgm:prSet presAssocID="{AA79960C-53D5-401A-B009-001E44DCDEDF}" presName="hierChild1" presStyleCnt="0">
        <dgm:presLayoutVars>
          <dgm:orgChart val="1"/>
          <dgm:chPref val="1"/>
          <dgm:dir/>
          <dgm:animOne val="branch"/>
          <dgm:animLvl val="lvl"/>
          <dgm:resizeHandles/>
        </dgm:presLayoutVars>
      </dgm:prSet>
      <dgm:spPr/>
      <dgm:t>
        <a:bodyPr/>
        <a:lstStyle/>
        <a:p>
          <a:endParaRPr lang="en-US"/>
        </a:p>
      </dgm:t>
    </dgm:pt>
    <dgm:pt modelId="{3F083C83-7C3D-4CF4-962C-C75C3B706068}" type="pres">
      <dgm:prSet presAssocID="{B2343C7B-9837-4377-8242-41FB7C7AE732}" presName="hierRoot1" presStyleCnt="0">
        <dgm:presLayoutVars>
          <dgm:hierBranch val="init"/>
        </dgm:presLayoutVars>
      </dgm:prSet>
      <dgm:spPr/>
    </dgm:pt>
    <dgm:pt modelId="{FDE49DD9-77C0-49FA-A49D-267644372D28}" type="pres">
      <dgm:prSet presAssocID="{B2343C7B-9837-4377-8242-41FB7C7AE732}" presName="rootComposite1" presStyleCnt="0"/>
      <dgm:spPr/>
    </dgm:pt>
    <dgm:pt modelId="{9E1D5B22-64A4-4F7F-9819-FC58DFF8964E}" type="pres">
      <dgm:prSet presAssocID="{B2343C7B-9837-4377-8242-41FB7C7AE732}" presName="rootText1" presStyleLbl="node0" presStyleIdx="0" presStyleCnt="1" custScaleX="84784" custLinFactNeighborX="495" custLinFactNeighborY="-82665">
        <dgm:presLayoutVars>
          <dgm:chPref val="3"/>
        </dgm:presLayoutVars>
      </dgm:prSet>
      <dgm:spPr/>
      <dgm:t>
        <a:bodyPr/>
        <a:lstStyle/>
        <a:p>
          <a:endParaRPr lang="en-US"/>
        </a:p>
      </dgm:t>
    </dgm:pt>
    <dgm:pt modelId="{DCAF34EC-462F-4CEA-B8B2-44BE07D0FD84}" type="pres">
      <dgm:prSet presAssocID="{B2343C7B-9837-4377-8242-41FB7C7AE732}" presName="rootConnector1" presStyleLbl="node1" presStyleIdx="0" presStyleCnt="0"/>
      <dgm:spPr/>
      <dgm:t>
        <a:bodyPr/>
        <a:lstStyle/>
        <a:p>
          <a:endParaRPr lang="en-US"/>
        </a:p>
      </dgm:t>
    </dgm:pt>
    <dgm:pt modelId="{FE728DFD-CFFD-4393-985D-AF2BAB00C267}" type="pres">
      <dgm:prSet presAssocID="{B2343C7B-9837-4377-8242-41FB7C7AE732}" presName="hierChild2" presStyleCnt="0"/>
      <dgm:spPr/>
    </dgm:pt>
    <dgm:pt modelId="{12DB8052-A00F-410B-85B1-923B90F50E3F}" type="pres">
      <dgm:prSet presAssocID="{0C021DF6-0777-426D-B72A-D3EBC8E7904D}" presName="Name64" presStyleLbl="parChTrans1D2" presStyleIdx="0" presStyleCnt="2"/>
      <dgm:spPr/>
      <dgm:t>
        <a:bodyPr/>
        <a:lstStyle/>
        <a:p>
          <a:endParaRPr lang="en-US"/>
        </a:p>
      </dgm:t>
    </dgm:pt>
    <dgm:pt modelId="{97593E6E-043A-4065-8981-61478031861C}" type="pres">
      <dgm:prSet presAssocID="{FB64F1FE-810E-4764-BC6F-5E430A7F8D3C}" presName="hierRoot2" presStyleCnt="0">
        <dgm:presLayoutVars>
          <dgm:hierBranch val="init"/>
        </dgm:presLayoutVars>
      </dgm:prSet>
      <dgm:spPr/>
    </dgm:pt>
    <dgm:pt modelId="{C98C9826-5671-4AE2-80CE-1834A371475A}" type="pres">
      <dgm:prSet presAssocID="{FB64F1FE-810E-4764-BC6F-5E430A7F8D3C}" presName="rootComposite" presStyleCnt="0"/>
      <dgm:spPr/>
    </dgm:pt>
    <dgm:pt modelId="{0B4D00F9-E337-458E-BD13-D6D28C6C8177}" type="pres">
      <dgm:prSet presAssocID="{FB64F1FE-810E-4764-BC6F-5E430A7F8D3C}" presName="rootText" presStyleLbl="node2" presStyleIdx="0" presStyleCnt="2" custLinFactNeighborX="-1551" custLinFactNeighborY="-35572">
        <dgm:presLayoutVars>
          <dgm:chPref val="3"/>
        </dgm:presLayoutVars>
      </dgm:prSet>
      <dgm:spPr/>
      <dgm:t>
        <a:bodyPr/>
        <a:lstStyle/>
        <a:p>
          <a:endParaRPr lang="en-US"/>
        </a:p>
      </dgm:t>
    </dgm:pt>
    <dgm:pt modelId="{9FA9037E-075C-4E98-8C43-74C03163D4B5}" type="pres">
      <dgm:prSet presAssocID="{FB64F1FE-810E-4764-BC6F-5E430A7F8D3C}" presName="rootConnector" presStyleLbl="node2" presStyleIdx="0" presStyleCnt="2"/>
      <dgm:spPr/>
      <dgm:t>
        <a:bodyPr/>
        <a:lstStyle/>
        <a:p>
          <a:endParaRPr lang="en-US"/>
        </a:p>
      </dgm:t>
    </dgm:pt>
    <dgm:pt modelId="{CAD8BE0E-6A9B-4714-B00A-8A1F410869B6}" type="pres">
      <dgm:prSet presAssocID="{FB64F1FE-810E-4764-BC6F-5E430A7F8D3C}" presName="hierChild4" presStyleCnt="0"/>
      <dgm:spPr/>
    </dgm:pt>
    <dgm:pt modelId="{40D87786-FF5F-4537-8A46-1B207BBADF7D}" type="pres">
      <dgm:prSet presAssocID="{0C6AC8FA-CC51-4D14-8AB5-A6581A3B3427}" presName="Name64" presStyleLbl="parChTrans1D3" presStyleIdx="0" presStyleCnt="6"/>
      <dgm:spPr/>
      <dgm:t>
        <a:bodyPr/>
        <a:lstStyle/>
        <a:p>
          <a:endParaRPr lang="en-US"/>
        </a:p>
      </dgm:t>
    </dgm:pt>
    <dgm:pt modelId="{CA3D5279-29F9-46F7-AD5E-71ABEA5EE86A}" type="pres">
      <dgm:prSet presAssocID="{A4F7B487-828E-4DCF-81DA-0CCFEF7D10FD}" presName="hierRoot2" presStyleCnt="0">
        <dgm:presLayoutVars>
          <dgm:hierBranch val="init"/>
        </dgm:presLayoutVars>
      </dgm:prSet>
      <dgm:spPr/>
    </dgm:pt>
    <dgm:pt modelId="{DB8123AF-C7A6-4FD1-ADC7-BE2D355CAC2F}" type="pres">
      <dgm:prSet presAssocID="{A4F7B487-828E-4DCF-81DA-0CCFEF7D10FD}" presName="rootComposite" presStyleCnt="0"/>
      <dgm:spPr/>
    </dgm:pt>
    <dgm:pt modelId="{0B9C333A-2143-497D-951B-C309C28942FF}" type="pres">
      <dgm:prSet presAssocID="{A4F7B487-828E-4DCF-81DA-0CCFEF7D10FD}" presName="rootText" presStyleLbl="node3" presStyleIdx="0" presStyleCnt="6" custLinFactY="-37008" custLinFactNeighborX="148" custLinFactNeighborY="-100000">
        <dgm:presLayoutVars>
          <dgm:chPref val="3"/>
        </dgm:presLayoutVars>
      </dgm:prSet>
      <dgm:spPr/>
      <dgm:t>
        <a:bodyPr/>
        <a:lstStyle/>
        <a:p>
          <a:endParaRPr lang="en-US"/>
        </a:p>
      </dgm:t>
    </dgm:pt>
    <dgm:pt modelId="{DDDEFE37-A8AB-4690-B182-B92A8F2C0536}" type="pres">
      <dgm:prSet presAssocID="{A4F7B487-828E-4DCF-81DA-0CCFEF7D10FD}" presName="rootConnector" presStyleLbl="node3" presStyleIdx="0" presStyleCnt="6"/>
      <dgm:spPr/>
      <dgm:t>
        <a:bodyPr/>
        <a:lstStyle/>
        <a:p>
          <a:endParaRPr lang="en-US"/>
        </a:p>
      </dgm:t>
    </dgm:pt>
    <dgm:pt modelId="{C33A3254-C4EE-45EC-81C2-8EDBD661B45B}" type="pres">
      <dgm:prSet presAssocID="{A4F7B487-828E-4DCF-81DA-0CCFEF7D10FD}" presName="hierChild4" presStyleCnt="0"/>
      <dgm:spPr/>
    </dgm:pt>
    <dgm:pt modelId="{D7A57D09-57C8-4C89-854B-93C4654B463B}" type="pres">
      <dgm:prSet presAssocID="{A4F7B487-828E-4DCF-81DA-0CCFEF7D10FD}" presName="hierChild5" presStyleCnt="0"/>
      <dgm:spPr/>
    </dgm:pt>
    <dgm:pt modelId="{AAFD71F4-CCD5-4663-B500-6EFD5ED24A3D}" type="pres">
      <dgm:prSet presAssocID="{E79877D3-BC50-4808-B833-95703587099A}" presName="Name64" presStyleLbl="parChTrans1D3" presStyleIdx="1" presStyleCnt="6"/>
      <dgm:spPr/>
      <dgm:t>
        <a:bodyPr/>
        <a:lstStyle/>
        <a:p>
          <a:endParaRPr lang="en-US"/>
        </a:p>
      </dgm:t>
    </dgm:pt>
    <dgm:pt modelId="{7B3F9DFF-A839-4E8F-BC36-023A6CDE3D95}" type="pres">
      <dgm:prSet presAssocID="{E2EF8A14-E0B1-49DA-94DD-8F1A2E24487B}" presName="hierRoot2" presStyleCnt="0">
        <dgm:presLayoutVars>
          <dgm:hierBranch val="init"/>
        </dgm:presLayoutVars>
      </dgm:prSet>
      <dgm:spPr/>
    </dgm:pt>
    <dgm:pt modelId="{2C09305B-4254-44F6-BBF6-5817D82B0725}" type="pres">
      <dgm:prSet presAssocID="{E2EF8A14-E0B1-49DA-94DD-8F1A2E24487B}" presName="rootComposite" presStyleCnt="0"/>
      <dgm:spPr/>
    </dgm:pt>
    <dgm:pt modelId="{AC56BA06-BFCE-4F68-B66F-41B1EFBAB787}" type="pres">
      <dgm:prSet presAssocID="{E2EF8A14-E0B1-49DA-94DD-8F1A2E24487B}" presName="rootText" presStyleLbl="node3" presStyleIdx="1" presStyleCnt="6" custLinFactNeighborX="-119" custLinFactNeighborY="-8286">
        <dgm:presLayoutVars>
          <dgm:chPref val="3"/>
        </dgm:presLayoutVars>
      </dgm:prSet>
      <dgm:spPr/>
      <dgm:t>
        <a:bodyPr/>
        <a:lstStyle/>
        <a:p>
          <a:endParaRPr lang="en-US"/>
        </a:p>
      </dgm:t>
    </dgm:pt>
    <dgm:pt modelId="{F7C1A320-2AB9-4F43-8F99-FA0CA30CB023}" type="pres">
      <dgm:prSet presAssocID="{E2EF8A14-E0B1-49DA-94DD-8F1A2E24487B}" presName="rootConnector" presStyleLbl="node3" presStyleIdx="1" presStyleCnt="6"/>
      <dgm:spPr/>
      <dgm:t>
        <a:bodyPr/>
        <a:lstStyle/>
        <a:p>
          <a:endParaRPr lang="en-US"/>
        </a:p>
      </dgm:t>
    </dgm:pt>
    <dgm:pt modelId="{4B7AEACD-F315-4CB0-8B5A-3FDE688362A9}" type="pres">
      <dgm:prSet presAssocID="{E2EF8A14-E0B1-49DA-94DD-8F1A2E24487B}" presName="hierChild4" presStyleCnt="0"/>
      <dgm:spPr/>
    </dgm:pt>
    <dgm:pt modelId="{DD1A4E5B-98F8-484E-982F-8B718809EE3D}" type="pres">
      <dgm:prSet presAssocID="{E2EF8A14-E0B1-49DA-94DD-8F1A2E24487B}" presName="hierChild5" presStyleCnt="0"/>
      <dgm:spPr/>
    </dgm:pt>
    <dgm:pt modelId="{2FFFE7EC-BC87-4D11-9FB9-5E08F3F93D5D}" type="pres">
      <dgm:prSet presAssocID="{0706F71F-E5A3-4C10-A598-1E9350FFB3AE}" presName="Name64" presStyleLbl="parChTrans1D3" presStyleIdx="2" presStyleCnt="6"/>
      <dgm:spPr/>
      <dgm:t>
        <a:bodyPr/>
        <a:lstStyle/>
        <a:p>
          <a:endParaRPr lang="en-US"/>
        </a:p>
      </dgm:t>
    </dgm:pt>
    <dgm:pt modelId="{93F87F05-C235-480B-9C48-C5BB76F54693}" type="pres">
      <dgm:prSet presAssocID="{E12EF92D-4BE2-4A5B-92DD-3DED48892256}" presName="hierRoot2" presStyleCnt="0">
        <dgm:presLayoutVars>
          <dgm:hierBranch val="init"/>
        </dgm:presLayoutVars>
      </dgm:prSet>
      <dgm:spPr/>
    </dgm:pt>
    <dgm:pt modelId="{9542A579-F1CA-4D21-A4D4-57600D30BE67}" type="pres">
      <dgm:prSet presAssocID="{E12EF92D-4BE2-4A5B-92DD-3DED48892256}" presName="rootComposite" presStyleCnt="0"/>
      <dgm:spPr/>
    </dgm:pt>
    <dgm:pt modelId="{28EB883F-7C3A-413D-A936-3C928963C05D}" type="pres">
      <dgm:prSet presAssocID="{E12EF92D-4BE2-4A5B-92DD-3DED48892256}" presName="rootText" presStyleLbl="node3" presStyleIdx="2" presStyleCnt="6" custScaleY="158747" custLinFactNeighborX="-119" custLinFactNeighborY="-26765">
        <dgm:presLayoutVars>
          <dgm:chPref val="3"/>
        </dgm:presLayoutVars>
      </dgm:prSet>
      <dgm:spPr/>
      <dgm:t>
        <a:bodyPr/>
        <a:lstStyle/>
        <a:p>
          <a:endParaRPr lang="en-US"/>
        </a:p>
      </dgm:t>
    </dgm:pt>
    <dgm:pt modelId="{C513723C-E484-4D53-AED5-B3092CA5B5FE}" type="pres">
      <dgm:prSet presAssocID="{E12EF92D-4BE2-4A5B-92DD-3DED48892256}" presName="rootConnector" presStyleLbl="node3" presStyleIdx="2" presStyleCnt="6"/>
      <dgm:spPr/>
      <dgm:t>
        <a:bodyPr/>
        <a:lstStyle/>
        <a:p>
          <a:endParaRPr lang="en-US"/>
        </a:p>
      </dgm:t>
    </dgm:pt>
    <dgm:pt modelId="{A86E59A6-0481-45FC-8459-70989142CE2F}" type="pres">
      <dgm:prSet presAssocID="{E12EF92D-4BE2-4A5B-92DD-3DED48892256}" presName="hierChild4" presStyleCnt="0"/>
      <dgm:spPr/>
    </dgm:pt>
    <dgm:pt modelId="{A6E854C3-C498-41FE-A0A9-033A202AC047}" type="pres">
      <dgm:prSet presAssocID="{E12EF92D-4BE2-4A5B-92DD-3DED48892256}" presName="hierChild5" presStyleCnt="0"/>
      <dgm:spPr/>
    </dgm:pt>
    <dgm:pt modelId="{C46E8912-1753-4414-8462-0AE9CE08DCB0}" type="pres">
      <dgm:prSet presAssocID="{FB64F1FE-810E-4764-BC6F-5E430A7F8D3C}" presName="hierChild5" presStyleCnt="0"/>
      <dgm:spPr/>
    </dgm:pt>
    <dgm:pt modelId="{99AC57D6-5B62-4A46-8038-90050CA80D1E}" type="pres">
      <dgm:prSet presAssocID="{C6059121-06E0-40BE-8074-837B56BB0026}" presName="Name64" presStyleLbl="parChTrans1D2" presStyleIdx="1" presStyleCnt="2"/>
      <dgm:spPr/>
      <dgm:t>
        <a:bodyPr/>
        <a:lstStyle/>
        <a:p>
          <a:endParaRPr lang="en-US"/>
        </a:p>
      </dgm:t>
    </dgm:pt>
    <dgm:pt modelId="{4DD5DC44-C665-48B1-84F8-D42B4607615A}" type="pres">
      <dgm:prSet presAssocID="{04DD8825-B0E1-4F43-ACE1-9B0DDAD34E52}" presName="hierRoot2" presStyleCnt="0">
        <dgm:presLayoutVars>
          <dgm:hierBranch val="init"/>
        </dgm:presLayoutVars>
      </dgm:prSet>
      <dgm:spPr/>
    </dgm:pt>
    <dgm:pt modelId="{6930310C-CF3C-4362-B770-ADC7C8BCF928}" type="pres">
      <dgm:prSet presAssocID="{04DD8825-B0E1-4F43-ACE1-9B0DDAD34E52}" presName="rootComposite" presStyleCnt="0"/>
      <dgm:spPr/>
    </dgm:pt>
    <dgm:pt modelId="{ACA7060E-7D3F-4CF7-B2DD-E53827461BD3}" type="pres">
      <dgm:prSet presAssocID="{04DD8825-B0E1-4F43-ACE1-9B0DDAD34E52}" presName="rootText" presStyleLbl="node2" presStyleIdx="1" presStyleCnt="2" custLinFactNeighborX="-1551" custLinFactNeighborY="-5006">
        <dgm:presLayoutVars>
          <dgm:chPref val="3"/>
        </dgm:presLayoutVars>
      </dgm:prSet>
      <dgm:spPr/>
      <dgm:t>
        <a:bodyPr/>
        <a:lstStyle/>
        <a:p>
          <a:endParaRPr lang="en-US"/>
        </a:p>
      </dgm:t>
    </dgm:pt>
    <dgm:pt modelId="{44B9C78E-7B47-400D-9578-D4093DAF6BC8}" type="pres">
      <dgm:prSet presAssocID="{04DD8825-B0E1-4F43-ACE1-9B0DDAD34E52}" presName="rootConnector" presStyleLbl="node2" presStyleIdx="1" presStyleCnt="2"/>
      <dgm:spPr/>
      <dgm:t>
        <a:bodyPr/>
        <a:lstStyle/>
        <a:p>
          <a:endParaRPr lang="en-US"/>
        </a:p>
      </dgm:t>
    </dgm:pt>
    <dgm:pt modelId="{311C7941-1230-4BC1-8C17-1606243CDBA6}" type="pres">
      <dgm:prSet presAssocID="{04DD8825-B0E1-4F43-ACE1-9B0DDAD34E52}" presName="hierChild4" presStyleCnt="0"/>
      <dgm:spPr/>
    </dgm:pt>
    <dgm:pt modelId="{AD016B29-FDC3-4A5F-8B87-C3F725AFFD8D}" type="pres">
      <dgm:prSet presAssocID="{94904AB9-5842-41EC-BC77-0FFB3C837B36}" presName="Name64" presStyleLbl="parChTrans1D3" presStyleIdx="3" presStyleCnt="6"/>
      <dgm:spPr/>
      <dgm:t>
        <a:bodyPr/>
        <a:lstStyle/>
        <a:p>
          <a:endParaRPr lang="en-US"/>
        </a:p>
      </dgm:t>
    </dgm:pt>
    <dgm:pt modelId="{8DD2DFBB-D41B-455D-B7DA-E674DBA55FC4}" type="pres">
      <dgm:prSet presAssocID="{C74C5501-771B-41C9-93BE-720A8062B018}" presName="hierRoot2" presStyleCnt="0">
        <dgm:presLayoutVars>
          <dgm:hierBranch val="init"/>
        </dgm:presLayoutVars>
      </dgm:prSet>
      <dgm:spPr/>
    </dgm:pt>
    <dgm:pt modelId="{919713BB-1B1B-4F6B-B61F-D903AB5DB2FA}" type="pres">
      <dgm:prSet presAssocID="{C74C5501-771B-41C9-93BE-720A8062B018}" presName="rootComposite" presStyleCnt="0"/>
      <dgm:spPr/>
    </dgm:pt>
    <dgm:pt modelId="{DFD9C599-24DA-4CC5-8560-571DEF2EBF89}" type="pres">
      <dgm:prSet presAssocID="{C74C5501-771B-41C9-93BE-720A8062B018}" presName="rootText" presStyleLbl="node3" presStyleIdx="3" presStyleCnt="6" custLinFactNeighborX="-119" custLinFactNeighborY="-12114">
        <dgm:presLayoutVars>
          <dgm:chPref val="3"/>
        </dgm:presLayoutVars>
      </dgm:prSet>
      <dgm:spPr/>
      <dgm:t>
        <a:bodyPr/>
        <a:lstStyle/>
        <a:p>
          <a:endParaRPr lang="en-US"/>
        </a:p>
      </dgm:t>
    </dgm:pt>
    <dgm:pt modelId="{E7D011A4-B7BE-4F96-9749-9F6D0C28FE6A}" type="pres">
      <dgm:prSet presAssocID="{C74C5501-771B-41C9-93BE-720A8062B018}" presName="rootConnector" presStyleLbl="node3" presStyleIdx="3" presStyleCnt="6"/>
      <dgm:spPr/>
      <dgm:t>
        <a:bodyPr/>
        <a:lstStyle/>
        <a:p>
          <a:endParaRPr lang="en-US"/>
        </a:p>
      </dgm:t>
    </dgm:pt>
    <dgm:pt modelId="{F95494D5-4A29-4606-9392-D308FBE03EED}" type="pres">
      <dgm:prSet presAssocID="{C74C5501-771B-41C9-93BE-720A8062B018}" presName="hierChild4" presStyleCnt="0"/>
      <dgm:spPr/>
    </dgm:pt>
    <dgm:pt modelId="{EDD80066-0E0C-443A-B43C-644A33F94174}" type="pres">
      <dgm:prSet presAssocID="{C74C5501-771B-41C9-93BE-720A8062B018}" presName="hierChild5" presStyleCnt="0"/>
      <dgm:spPr/>
    </dgm:pt>
    <dgm:pt modelId="{112E6DEA-AE1A-46CD-BECA-20E3FE607C3A}" type="pres">
      <dgm:prSet presAssocID="{E31B82E1-1D10-42E2-AF1E-AC4C55B5C96C}" presName="Name64" presStyleLbl="parChTrans1D3" presStyleIdx="4" presStyleCnt="6"/>
      <dgm:spPr/>
      <dgm:t>
        <a:bodyPr/>
        <a:lstStyle/>
        <a:p>
          <a:endParaRPr lang="en-US"/>
        </a:p>
      </dgm:t>
    </dgm:pt>
    <dgm:pt modelId="{234DC491-FBFE-4944-A13E-B7E9B93B6576}" type="pres">
      <dgm:prSet presAssocID="{11358CA9-AD11-48B4-9E5A-58E68A67800B}" presName="hierRoot2" presStyleCnt="0">
        <dgm:presLayoutVars>
          <dgm:hierBranch val="init"/>
        </dgm:presLayoutVars>
      </dgm:prSet>
      <dgm:spPr/>
    </dgm:pt>
    <dgm:pt modelId="{B418B1CE-8457-4E9E-A9FD-6B89E4692EF1}" type="pres">
      <dgm:prSet presAssocID="{11358CA9-AD11-48B4-9E5A-58E68A67800B}" presName="rootComposite" presStyleCnt="0"/>
      <dgm:spPr/>
    </dgm:pt>
    <dgm:pt modelId="{A7B10903-C218-4912-83A0-2A1080D8202D}" type="pres">
      <dgm:prSet presAssocID="{11358CA9-AD11-48B4-9E5A-58E68A67800B}" presName="rootText" presStyleLbl="node3" presStyleIdx="4" presStyleCnt="6" custScaleX="116787" custScaleY="151175" custLinFactNeighborX="-119" custLinFactNeighborY="-10176">
        <dgm:presLayoutVars>
          <dgm:chPref val="3"/>
        </dgm:presLayoutVars>
      </dgm:prSet>
      <dgm:spPr/>
      <dgm:t>
        <a:bodyPr/>
        <a:lstStyle/>
        <a:p>
          <a:endParaRPr lang="en-US"/>
        </a:p>
      </dgm:t>
    </dgm:pt>
    <dgm:pt modelId="{CA433CD3-7774-4955-B7B6-055C959A135D}" type="pres">
      <dgm:prSet presAssocID="{11358CA9-AD11-48B4-9E5A-58E68A67800B}" presName="rootConnector" presStyleLbl="node3" presStyleIdx="4" presStyleCnt="6"/>
      <dgm:spPr/>
      <dgm:t>
        <a:bodyPr/>
        <a:lstStyle/>
        <a:p>
          <a:endParaRPr lang="en-US"/>
        </a:p>
      </dgm:t>
    </dgm:pt>
    <dgm:pt modelId="{7CEBF10C-AF2F-4758-96E6-EE5779724578}" type="pres">
      <dgm:prSet presAssocID="{11358CA9-AD11-48B4-9E5A-58E68A67800B}" presName="hierChild4" presStyleCnt="0"/>
      <dgm:spPr/>
    </dgm:pt>
    <dgm:pt modelId="{67668428-EFC8-4FFE-A352-F65FE13C7E5F}" type="pres">
      <dgm:prSet presAssocID="{11358CA9-AD11-48B4-9E5A-58E68A67800B}" presName="hierChild5" presStyleCnt="0"/>
      <dgm:spPr/>
    </dgm:pt>
    <dgm:pt modelId="{CD828685-58F9-4BEE-90D9-DC87F4F308B2}" type="pres">
      <dgm:prSet presAssocID="{CEFE7339-DD3E-4981-9CE3-403C18FD2D52}" presName="Name64" presStyleLbl="parChTrans1D3" presStyleIdx="5" presStyleCnt="6"/>
      <dgm:spPr/>
      <dgm:t>
        <a:bodyPr/>
        <a:lstStyle/>
        <a:p>
          <a:endParaRPr lang="en-US"/>
        </a:p>
      </dgm:t>
    </dgm:pt>
    <dgm:pt modelId="{E5C3A353-2E95-4B71-88A6-356C35F104E0}" type="pres">
      <dgm:prSet presAssocID="{72F449FB-F954-485F-8225-4F3BB06AF43C}" presName="hierRoot2" presStyleCnt="0">
        <dgm:presLayoutVars>
          <dgm:hierBranch val="init"/>
        </dgm:presLayoutVars>
      </dgm:prSet>
      <dgm:spPr/>
    </dgm:pt>
    <dgm:pt modelId="{07543899-2759-4B31-A4AC-224E00266043}" type="pres">
      <dgm:prSet presAssocID="{72F449FB-F954-485F-8225-4F3BB06AF43C}" presName="rootComposite" presStyleCnt="0"/>
      <dgm:spPr/>
    </dgm:pt>
    <dgm:pt modelId="{A664F66D-D0BF-43F7-9FCC-8077CC1E2979}" type="pres">
      <dgm:prSet presAssocID="{72F449FB-F954-485F-8225-4F3BB06AF43C}" presName="rootText" presStyleLbl="node3" presStyleIdx="5" presStyleCnt="6" custScaleX="114956" custScaleY="126656" custLinFactNeighborX="-119" custLinFactNeighborY="-22489">
        <dgm:presLayoutVars>
          <dgm:chPref val="3"/>
        </dgm:presLayoutVars>
      </dgm:prSet>
      <dgm:spPr/>
      <dgm:t>
        <a:bodyPr/>
        <a:lstStyle/>
        <a:p>
          <a:endParaRPr lang="en-US"/>
        </a:p>
      </dgm:t>
    </dgm:pt>
    <dgm:pt modelId="{4C693C05-75A4-46FB-96B1-DE199293A33C}" type="pres">
      <dgm:prSet presAssocID="{72F449FB-F954-485F-8225-4F3BB06AF43C}" presName="rootConnector" presStyleLbl="node3" presStyleIdx="5" presStyleCnt="6"/>
      <dgm:spPr/>
      <dgm:t>
        <a:bodyPr/>
        <a:lstStyle/>
        <a:p>
          <a:endParaRPr lang="en-US"/>
        </a:p>
      </dgm:t>
    </dgm:pt>
    <dgm:pt modelId="{C68483A5-4EA1-40FD-BBF1-218254705318}" type="pres">
      <dgm:prSet presAssocID="{72F449FB-F954-485F-8225-4F3BB06AF43C}" presName="hierChild4" presStyleCnt="0"/>
      <dgm:spPr/>
    </dgm:pt>
    <dgm:pt modelId="{3990AF3D-FB0E-423B-BC87-EA117E36415F}" type="pres">
      <dgm:prSet presAssocID="{72F449FB-F954-485F-8225-4F3BB06AF43C}" presName="hierChild5" presStyleCnt="0"/>
      <dgm:spPr/>
    </dgm:pt>
    <dgm:pt modelId="{B9471322-46B3-4829-9E6D-C80413F9CB9A}" type="pres">
      <dgm:prSet presAssocID="{04DD8825-B0E1-4F43-ACE1-9B0DDAD34E52}" presName="hierChild5" presStyleCnt="0"/>
      <dgm:spPr/>
    </dgm:pt>
    <dgm:pt modelId="{740F5FC4-08CD-4E7C-A361-5D68C95137DC}" type="pres">
      <dgm:prSet presAssocID="{B2343C7B-9837-4377-8242-41FB7C7AE732}" presName="hierChild3" presStyleCnt="0"/>
      <dgm:spPr/>
    </dgm:pt>
  </dgm:ptLst>
  <dgm:cxnLst>
    <dgm:cxn modelId="{9817015C-F9E4-4AED-8694-DBE040807750}" type="presOf" srcId="{E2EF8A14-E0B1-49DA-94DD-8F1A2E24487B}" destId="{F7C1A320-2AB9-4F43-8F99-FA0CA30CB023}" srcOrd="1" destOrd="0" presId="urn:microsoft.com/office/officeart/2009/3/layout/HorizontalOrganizationChart"/>
    <dgm:cxn modelId="{91BCDD1E-AF01-4A55-AE40-AD9C84D484ED}" type="presOf" srcId="{72F449FB-F954-485F-8225-4F3BB06AF43C}" destId="{4C693C05-75A4-46FB-96B1-DE199293A33C}" srcOrd="1" destOrd="0" presId="urn:microsoft.com/office/officeart/2009/3/layout/HorizontalOrganizationChart"/>
    <dgm:cxn modelId="{420CCDED-53CA-4167-9F46-317C3231E57B}" type="presOf" srcId="{04DD8825-B0E1-4F43-ACE1-9B0DDAD34E52}" destId="{ACA7060E-7D3F-4CF7-B2DD-E53827461BD3}" srcOrd="0" destOrd="0" presId="urn:microsoft.com/office/officeart/2009/3/layout/HorizontalOrganizationChart"/>
    <dgm:cxn modelId="{B4BFA7A8-8074-41FB-A458-C0B7C97217C6}" type="presOf" srcId="{CEFE7339-DD3E-4981-9CE3-403C18FD2D52}" destId="{CD828685-58F9-4BEE-90D9-DC87F4F308B2}" srcOrd="0" destOrd="0" presId="urn:microsoft.com/office/officeart/2009/3/layout/HorizontalOrganizationChart"/>
    <dgm:cxn modelId="{48859AAE-50CF-47AC-B923-8F6CF052CDA6}" type="presOf" srcId="{A4F7B487-828E-4DCF-81DA-0CCFEF7D10FD}" destId="{DDDEFE37-A8AB-4690-B182-B92A8F2C0536}" srcOrd="1" destOrd="0" presId="urn:microsoft.com/office/officeart/2009/3/layout/HorizontalOrganizationChart"/>
    <dgm:cxn modelId="{BB981382-30BA-47F6-9CA0-CDA3DD5874A8}" srcId="{FB64F1FE-810E-4764-BC6F-5E430A7F8D3C}" destId="{A4F7B487-828E-4DCF-81DA-0CCFEF7D10FD}" srcOrd="0" destOrd="0" parTransId="{0C6AC8FA-CC51-4D14-8AB5-A6581A3B3427}" sibTransId="{164D6DBD-2C70-46FB-8434-973A21877E5A}"/>
    <dgm:cxn modelId="{ED874900-B95B-4EFB-8A7E-FE82B35893E1}" type="presOf" srcId="{A4F7B487-828E-4DCF-81DA-0CCFEF7D10FD}" destId="{0B9C333A-2143-497D-951B-C309C28942FF}" srcOrd="0" destOrd="0" presId="urn:microsoft.com/office/officeart/2009/3/layout/HorizontalOrganizationChart"/>
    <dgm:cxn modelId="{A306ABE6-509F-43B1-9EF8-ED4C34269AE2}" type="presOf" srcId="{C74C5501-771B-41C9-93BE-720A8062B018}" destId="{E7D011A4-B7BE-4F96-9749-9F6D0C28FE6A}" srcOrd="1" destOrd="0" presId="urn:microsoft.com/office/officeart/2009/3/layout/HorizontalOrganizationChart"/>
    <dgm:cxn modelId="{D8FB540F-8232-4B87-8B9B-43B322E7609B}" type="presOf" srcId="{E2EF8A14-E0B1-49DA-94DD-8F1A2E24487B}" destId="{AC56BA06-BFCE-4F68-B66F-41B1EFBAB787}" srcOrd="0" destOrd="0" presId="urn:microsoft.com/office/officeart/2009/3/layout/HorizontalOrganizationChart"/>
    <dgm:cxn modelId="{C9D0F84E-FCCF-4C46-B40E-E419A30A2D2A}" type="presOf" srcId="{E12EF92D-4BE2-4A5B-92DD-3DED48892256}" destId="{C513723C-E484-4D53-AED5-B3092CA5B5FE}" srcOrd="1" destOrd="0" presId="urn:microsoft.com/office/officeart/2009/3/layout/HorizontalOrganizationChart"/>
    <dgm:cxn modelId="{D543D0EB-2571-42C0-93B0-87A34216F8D3}" type="presOf" srcId="{11358CA9-AD11-48B4-9E5A-58E68A67800B}" destId="{A7B10903-C218-4912-83A0-2A1080D8202D}" srcOrd="0" destOrd="0" presId="urn:microsoft.com/office/officeart/2009/3/layout/HorizontalOrganizationChart"/>
    <dgm:cxn modelId="{A2EDD610-A12D-4F92-82B9-F499A61CD0D1}" type="presOf" srcId="{E31B82E1-1D10-42E2-AF1E-AC4C55B5C96C}" destId="{112E6DEA-AE1A-46CD-BECA-20E3FE607C3A}" srcOrd="0" destOrd="0" presId="urn:microsoft.com/office/officeart/2009/3/layout/HorizontalOrganizationChart"/>
    <dgm:cxn modelId="{7C4560C2-6B6B-4212-8FCB-4F9B7AC00F47}" type="presOf" srcId="{E12EF92D-4BE2-4A5B-92DD-3DED48892256}" destId="{28EB883F-7C3A-413D-A936-3C928963C05D}" srcOrd="0" destOrd="0" presId="urn:microsoft.com/office/officeart/2009/3/layout/HorizontalOrganizationChart"/>
    <dgm:cxn modelId="{F2124D0A-091C-4A77-9D3A-5C805AD2E125}" srcId="{FB64F1FE-810E-4764-BC6F-5E430A7F8D3C}" destId="{E2EF8A14-E0B1-49DA-94DD-8F1A2E24487B}" srcOrd="1" destOrd="0" parTransId="{E79877D3-BC50-4808-B833-95703587099A}" sibTransId="{447E1948-CC72-4971-8252-3E46E90EC550}"/>
    <dgm:cxn modelId="{27C05268-34C6-441B-83AF-08AB265C829F}" type="presOf" srcId="{0C021DF6-0777-426D-B72A-D3EBC8E7904D}" destId="{12DB8052-A00F-410B-85B1-923B90F50E3F}" srcOrd="0" destOrd="0" presId="urn:microsoft.com/office/officeart/2009/3/layout/HorizontalOrganizationChart"/>
    <dgm:cxn modelId="{A415A084-32C2-4225-80E7-DA38CB69D512}" type="presOf" srcId="{FB64F1FE-810E-4764-BC6F-5E430A7F8D3C}" destId="{0B4D00F9-E337-458E-BD13-D6D28C6C8177}" srcOrd="0" destOrd="0" presId="urn:microsoft.com/office/officeart/2009/3/layout/HorizontalOrganizationChart"/>
    <dgm:cxn modelId="{A2A853C2-D026-4752-82A1-4CAF7F0AAD81}" type="presOf" srcId="{11358CA9-AD11-48B4-9E5A-58E68A67800B}" destId="{CA433CD3-7774-4955-B7B6-055C959A135D}" srcOrd="1" destOrd="0" presId="urn:microsoft.com/office/officeart/2009/3/layout/HorizontalOrganizationChart"/>
    <dgm:cxn modelId="{5EF0CFFF-A84D-41E2-8AEC-EA34D2BC5C64}" srcId="{B2343C7B-9837-4377-8242-41FB7C7AE732}" destId="{FB64F1FE-810E-4764-BC6F-5E430A7F8D3C}" srcOrd="0" destOrd="0" parTransId="{0C021DF6-0777-426D-B72A-D3EBC8E7904D}" sibTransId="{51EF4313-763F-4820-934B-774FEE617724}"/>
    <dgm:cxn modelId="{EAEE305B-6FBA-49F2-84FC-44AA64BEA5C1}" srcId="{04DD8825-B0E1-4F43-ACE1-9B0DDAD34E52}" destId="{11358CA9-AD11-48B4-9E5A-58E68A67800B}" srcOrd="1" destOrd="0" parTransId="{E31B82E1-1D10-42E2-AF1E-AC4C55B5C96C}" sibTransId="{D54D7C75-BF12-43D1-8A1E-2A33D68A28A2}"/>
    <dgm:cxn modelId="{A69FF81C-4535-42AE-906D-839514C4F81F}" type="presOf" srcId="{C6059121-06E0-40BE-8074-837B56BB0026}" destId="{99AC57D6-5B62-4A46-8038-90050CA80D1E}" srcOrd="0" destOrd="0" presId="urn:microsoft.com/office/officeart/2009/3/layout/HorizontalOrganizationChart"/>
    <dgm:cxn modelId="{FCF584AF-5325-4810-82E8-A5D431C4AE4A}" srcId="{04DD8825-B0E1-4F43-ACE1-9B0DDAD34E52}" destId="{C74C5501-771B-41C9-93BE-720A8062B018}" srcOrd="0" destOrd="0" parTransId="{94904AB9-5842-41EC-BC77-0FFB3C837B36}" sibTransId="{2B4AE0F8-E720-4646-BE7E-9AB5FF4C06C7}"/>
    <dgm:cxn modelId="{7E8E5677-2494-4751-B6D7-6F738C237680}" type="presOf" srcId="{72F449FB-F954-485F-8225-4F3BB06AF43C}" destId="{A664F66D-D0BF-43F7-9FCC-8077CC1E2979}" srcOrd="0" destOrd="0" presId="urn:microsoft.com/office/officeart/2009/3/layout/HorizontalOrganizationChart"/>
    <dgm:cxn modelId="{7E2B51F6-9D9D-4A2D-AF57-EB0C15CAEC96}" type="presOf" srcId="{E79877D3-BC50-4808-B833-95703587099A}" destId="{AAFD71F4-CCD5-4663-B500-6EFD5ED24A3D}" srcOrd="0" destOrd="0" presId="urn:microsoft.com/office/officeart/2009/3/layout/HorizontalOrganizationChart"/>
    <dgm:cxn modelId="{8D7E84B8-AD04-44C6-B482-731FB9352CC0}" type="presOf" srcId="{AA79960C-53D5-401A-B009-001E44DCDEDF}" destId="{EB5B15FC-C2FE-42C5-A368-2EB16B986E1B}" srcOrd="0" destOrd="0" presId="urn:microsoft.com/office/officeart/2009/3/layout/HorizontalOrganizationChart"/>
    <dgm:cxn modelId="{5DF90BE1-E3C8-4D49-AD02-AEBBBDC26EDE}" srcId="{B2343C7B-9837-4377-8242-41FB7C7AE732}" destId="{04DD8825-B0E1-4F43-ACE1-9B0DDAD34E52}" srcOrd="1" destOrd="0" parTransId="{C6059121-06E0-40BE-8074-837B56BB0026}" sibTransId="{BF866D97-2A99-4453-97C6-644C31D2FFB6}"/>
    <dgm:cxn modelId="{99D4F1F6-AB4F-43BC-B0EA-A327538D2CE9}" type="presOf" srcId="{C74C5501-771B-41C9-93BE-720A8062B018}" destId="{DFD9C599-24DA-4CC5-8560-571DEF2EBF89}" srcOrd="0" destOrd="0" presId="urn:microsoft.com/office/officeart/2009/3/layout/HorizontalOrganizationChart"/>
    <dgm:cxn modelId="{AA23ED14-8E2E-4F5D-BA30-4269139003B9}" type="presOf" srcId="{0706F71F-E5A3-4C10-A598-1E9350FFB3AE}" destId="{2FFFE7EC-BC87-4D11-9FB9-5E08F3F93D5D}" srcOrd="0" destOrd="0" presId="urn:microsoft.com/office/officeart/2009/3/layout/HorizontalOrganizationChart"/>
    <dgm:cxn modelId="{C0255198-E17C-4B86-8633-E96E5BD73D1B}" type="presOf" srcId="{94904AB9-5842-41EC-BC77-0FFB3C837B36}" destId="{AD016B29-FDC3-4A5F-8B87-C3F725AFFD8D}" srcOrd="0" destOrd="0" presId="urn:microsoft.com/office/officeart/2009/3/layout/HorizontalOrganizationChart"/>
    <dgm:cxn modelId="{BD1F9D3E-DA7B-479F-9FD3-5D76F707A3C6}" srcId="{FB64F1FE-810E-4764-BC6F-5E430A7F8D3C}" destId="{E12EF92D-4BE2-4A5B-92DD-3DED48892256}" srcOrd="2" destOrd="0" parTransId="{0706F71F-E5A3-4C10-A598-1E9350FFB3AE}" sibTransId="{D143F9AB-0A86-4D74-AFB6-02B09B101DC9}"/>
    <dgm:cxn modelId="{5EF218B8-9087-4FA2-9F08-2C035D85D3D1}" type="presOf" srcId="{FB64F1FE-810E-4764-BC6F-5E430A7F8D3C}" destId="{9FA9037E-075C-4E98-8C43-74C03163D4B5}" srcOrd="1" destOrd="0" presId="urn:microsoft.com/office/officeart/2009/3/layout/HorizontalOrganizationChart"/>
    <dgm:cxn modelId="{80527376-78FE-4B25-8E66-36D2B084A88A}" type="presOf" srcId="{B2343C7B-9837-4377-8242-41FB7C7AE732}" destId="{9E1D5B22-64A4-4F7F-9819-FC58DFF8964E}" srcOrd="0" destOrd="0" presId="urn:microsoft.com/office/officeart/2009/3/layout/HorizontalOrganizationChart"/>
    <dgm:cxn modelId="{1FB2F3D6-40EB-4B97-B903-F78658B7C185}" type="presOf" srcId="{0C6AC8FA-CC51-4D14-8AB5-A6581A3B3427}" destId="{40D87786-FF5F-4537-8A46-1B207BBADF7D}" srcOrd="0" destOrd="0" presId="urn:microsoft.com/office/officeart/2009/3/layout/HorizontalOrganizationChart"/>
    <dgm:cxn modelId="{5CC0565A-7F44-4EBF-83DF-99F61A60C414}" type="presOf" srcId="{04DD8825-B0E1-4F43-ACE1-9B0DDAD34E52}" destId="{44B9C78E-7B47-400D-9578-D4093DAF6BC8}" srcOrd="1" destOrd="0" presId="urn:microsoft.com/office/officeart/2009/3/layout/HorizontalOrganizationChart"/>
    <dgm:cxn modelId="{E86E5ABB-C0E0-451D-A63D-9666D9A50AF0}" srcId="{AA79960C-53D5-401A-B009-001E44DCDEDF}" destId="{B2343C7B-9837-4377-8242-41FB7C7AE732}" srcOrd="0" destOrd="0" parTransId="{B4419474-CC99-4243-9FF8-A979939538E6}" sibTransId="{929746DC-6A96-416A-889B-CC2E6573E6CF}"/>
    <dgm:cxn modelId="{75EE5D3C-3A65-4F0D-9632-E30CA1B5A99A}" srcId="{04DD8825-B0E1-4F43-ACE1-9B0DDAD34E52}" destId="{72F449FB-F954-485F-8225-4F3BB06AF43C}" srcOrd="2" destOrd="0" parTransId="{CEFE7339-DD3E-4981-9CE3-403C18FD2D52}" sibTransId="{776CA42C-3D5F-4FF0-9369-67871ADE7E3D}"/>
    <dgm:cxn modelId="{8C5C615C-679C-4B9F-B3C4-2FF30FD41883}" type="presOf" srcId="{B2343C7B-9837-4377-8242-41FB7C7AE732}" destId="{DCAF34EC-462F-4CEA-B8B2-44BE07D0FD84}" srcOrd="1" destOrd="0" presId="urn:microsoft.com/office/officeart/2009/3/layout/HorizontalOrganizationChart"/>
    <dgm:cxn modelId="{498F8C49-BCCD-44EC-8183-DF3A729FFF07}" type="presParOf" srcId="{EB5B15FC-C2FE-42C5-A368-2EB16B986E1B}" destId="{3F083C83-7C3D-4CF4-962C-C75C3B706068}" srcOrd="0" destOrd="0" presId="urn:microsoft.com/office/officeart/2009/3/layout/HorizontalOrganizationChart"/>
    <dgm:cxn modelId="{A780245F-8FEA-4560-BF63-3FCD24D199BE}" type="presParOf" srcId="{3F083C83-7C3D-4CF4-962C-C75C3B706068}" destId="{FDE49DD9-77C0-49FA-A49D-267644372D28}" srcOrd="0" destOrd="0" presId="urn:microsoft.com/office/officeart/2009/3/layout/HorizontalOrganizationChart"/>
    <dgm:cxn modelId="{2BED8DF8-E7E0-463C-946F-6E08A959B93E}" type="presParOf" srcId="{FDE49DD9-77C0-49FA-A49D-267644372D28}" destId="{9E1D5B22-64A4-4F7F-9819-FC58DFF8964E}" srcOrd="0" destOrd="0" presId="urn:microsoft.com/office/officeart/2009/3/layout/HorizontalOrganizationChart"/>
    <dgm:cxn modelId="{13132625-D7E6-4E45-9449-CE124C04F3F4}" type="presParOf" srcId="{FDE49DD9-77C0-49FA-A49D-267644372D28}" destId="{DCAF34EC-462F-4CEA-B8B2-44BE07D0FD84}" srcOrd="1" destOrd="0" presId="urn:microsoft.com/office/officeart/2009/3/layout/HorizontalOrganizationChart"/>
    <dgm:cxn modelId="{ADEDD857-1AD5-4155-936F-3DFD4B8C095C}" type="presParOf" srcId="{3F083C83-7C3D-4CF4-962C-C75C3B706068}" destId="{FE728DFD-CFFD-4393-985D-AF2BAB00C267}" srcOrd="1" destOrd="0" presId="urn:microsoft.com/office/officeart/2009/3/layout/HorizontalOrganizationChart"/>
    <dgm:cxn modelId="{6D49AB2B-F721-429B-97A4-3872EA737C7B}" type="presParOf" srcId="{FE728DFD-CFFD-4393-985D-AF2BAB00C267}" destId="{12DB8052-A00F-410B-85B1-923B90F50E3F}" srcOrd="0" destOrd="0" presId="urn:microsoft.com/office/officeart/2009/3/layout/HorizontalOrganizationChart"/>
    <dgm:cxn modelId="{A17D7BBC-AA2D-44C9-826F-62C8C148FD96}" type="presParOf" srcId="{FE728DFD-CFFD-4393-985D-AF2BAB00C267}" destId="{97593E6E-043A-4065-8981-61478031861C}" srcOrd="1" destOrd="0" presId="urn:microsoft.com/office/officeart/2009/3/layout/HorizontalOrganizationChart"/>
    <dgm:cxn modelId="{A7267298-0AAD-4F85-98D2-DE47F9CF1450}" type="presParOf" srcId="{97593E6E-043A-4065-8981-61478031861C}" destId="{C98C9826-5671-4AE2-80CE-1834A371475A}" srcOrd="0" destOrd="0" presId="urn:microsoft.com/office/officeart/2009/3/layout/HorizontalOrganizationChart"/>
    <dgm:cxn modelId="{785FFE9C-8ECA-4179-809B-812DC3A01FBC}" type="presParOf" srcId="{C98C9826-5671-4AE2-80CE-1834A371475A}" destId="{0B4D00F9-E337-458E-BD13-D6D28C6C8177}" srcOrd="0" destOrd="0" presId="urn:microsoft.com/office/officeart/2009/3/layout/HorizontalOrganizationChart"/>
    <dgm:cxn modelId="{8DA3CBEA-4974-40A2-AD6D-5705CA333D9C}" type="presParOf" srcId="{C98C9826-5671-4AE2-80CE-1834A371475A}" destId="{9FA9037E-075C-4E98-8C43-74C03163D4B5}" srcOrd="1" destOrd="0" presId="urn:microsoft.com/office/officeart/2009/3/layout/HorizontalOrganizationChart"/>
    <dgm:cxn modelId="{85D1DB88-A675-4A26-B3A2-B3377B555D10}" type="presParOf" srcId="{97593E6E-043A-4065-8981-61478031861C}" destId="{CAD8BE0E-6A9B-4714-B00A-8A1F410869B6}" srcOrd="1" destOrd="0" presId="urn:microsoft.com/office/officeart/2009/3/layout/HorizontalOrganizationChart"/>
    <dgm:cxn modelId="{BA581151-B7A2-4A9F-B547-6D093EF4EA3B}" type="presParOf" srcId="{CAD8BE0E-6A9B-4714-B00A-8A1F410869B6}" destId="{40D87786-FF5F-4537-8A46-1B207BBADF7D}" srcOrd="0" destOrd="0" presId="urn:microsoft.com/office/officeart/2009/3/layout/HorizontalOrganizationChart"/>
    <dgm:cxn modelId="{C9F9C334-AA55-44F3-AC3A-963922CB1F87}" type="presParOf" srcId="{CAD8BE0E-6A9B-4714-B00A-8A1F410869B6}" destId="{CA3D5279-29F9-46F7-AD5E-71ABEA5EE86A}" srcOrd="1" destOrd="0" presId="urn:microsoft.com/office/officeart/2009/3/layout/HorizontalOrganizationChart"/>
    <dgm:cxn modelId="{D839DA7D-B2D9-4D56-B491-63AF86FC289D}" type="presParOf" srcId="{CA3D5279-29F9-46F7-AD5E-71ABEA5EE86A}" destId="{DB8123AF-C7A6-4FD1-ADC7-BE2D355CAC2F}" srcOrd="0" destOrd="0" presId="urn:microsoft.com/office/officeart/2009/3/layout/HorizontalOrganizationChart"/>
    <dgm:cxn modelId="{EFCEDB54-1687-4FF1-A587-2B5A10843971}" type="presParOf" srcId="{DB8123AF-C7A6-4FD1-ADC7-BE2D355CAC2F}" destId="{0B9C333A-2143-497D-951B-C309C28942FF}" srcOrd="0" destOrd="0" presId="urn:microsoft.com/office/officeart/2009/3/layout/HorizontalOrganizationChart"/>
    <dgm:cxn modelId="{00316C25-85D4-4435-A1E8-D227905BE11B}" type="presParOf" srcId="{DB8123AF-C7A6-4FD1-ADC7-BE2D355CAC2F}" destId="{DDDEFE37-A8AB-4690-B182-B92A8F2C0536}" srcOrd="1" destOrd="0" presId="urn:microsoft.com/office/officeart/2009/3/layout/HorizontalOrganizationChart"/>
    <dgm:cxn modelId="{B85D30EE-7257-4116-BE01-206D72D6A210}" type="presParOf" srcId="{CA3D5279-29F9-46F7-AD5E-71ABEA5EE86A}" destId="{C33A3254-C4EE-45EC-81C2-8EDBD661B45B}" srcOrd="1" destOrd="0" presId="urn:microsoft.com/office/officeart/2009/3/layout/HorizontalOrganizationChart"/>
    <dgm:cxn modelId="{25C1F3F6-BC33-433D-A9DA-6493D66DBCE8}" type="presParOf" srcId="{CA3D5279-29F9-46F7-AD5E-71ABEA5EE86A}" destId="{D7A57D09-57C8-4C89-854B-93C4654B463B}" srcOrd="2" destOrd="0" presId="urn:microsoft.com/office/officeart/2009/3/layout/HorizontalOrganizationChart"/>
    <dgm:cxn modelId="{641C2DF4-8768-4876-A8A1-97BAE8D5A179}" type="presParOf" srcId="{CAD8BE0E-6A9B-4714-B00A-8A1F410869B6}" destId="{AAFD71F4-CCD5-4663-B500-6EFD5ED24A3D}" srcOrd="2" destOrd="0" presId="urn:microsoft.com/office/officeart/2009/3/layout/HorizontalOrganizationChart"/>
    <dgm:cxn modelId="{5B50211D-71B4-455F-A3C6-C6E8610C341C}" type="presParOf" srcId="{CAD8BE0E-6A9B-4714-B00A-8A1F410869B6}" destId="{7B3F9DFF-A839-4E8F-BC36-023A6CDE3D95}" srcOrd="3" destOrd="0" presId="urn:microsoft.com/office/officeart/2009/3/layout/HorizontalOrganizationChart"/>
    <dgm:cxn modelId="{C3FB9E9A-E265-4642-AFA3-28D8653A4DEB}" type="presParOf" srcId="{7B3F9DFF-A839-4E8F-BC36-023A6CDE3D95}" destId="{2C09305B-4254-44F6-BBF6-5817D82B0725}" srcOrd="0" destOrd="0" presId="urn:microsoft.com/office/officeart/2009/3/layout/HorizontalOrganizationChart"/>
    <dgm:cxn modelId="{49292CBC-4695-4531-A556-3F86F6D58662}" type="presParOf" srcId="{2C09305B-4254-44F6-BBF6-5817D82B0725}" destId="{AC56BA06-BFCE-4F68-B66F-41B1EFBAB787}" srcOrd="0" destOrd="0" presId="urn:microsoft.com/office/officeart/2009/3/layout/HorizontalOrganizationChart"/>
    <dgm:cxn modelId="{B8F64FA0-6C9E-409A-A73E-04CAA52B9750}" type="presParOf" srcId="{2C09305B-4254-44F6-BBF6-5817D82B0725}" destId="{F7C1A320-2AB9-4F43-8F99-FA0CA30CB023}" srcOrd="1" destOrd="0" presId="urn:microsoft.com/office/officeart/2009/3/layout/HorizontalOrganizationChart"/>
    <dgm:cxn modelId="{2F6AC312-6C23-4C28-8C97-77CD7DC3EB69}" type="presParOf" srcId="{7B3F9DFF-A839-4E8F-BC36-023A6CDE3D95}" destId="{4B7AEACD-F315-4CB0-8B5A-3FDE688362A9}" srcOrd="1" destOrd="0" presId="urn:microsoft.com/office/officeart/2009/3/layout/HorizontalOrganizationChart"/>
    <dgm:cxn modelId="{15B5C9E1-9CE6-4316-B564-C07E7C91D5D7}" type="presParOf" srcId="{7B3F9DFF-A839-4E8F-BC36-023A6CDE3D95}" destId="{DD1A4E5B-98F8-484E-982F-8B718809EE3D}" srcOrd="2" destOrd="0" presId="urn:microsoft.com/office/officeart/2009/3/layout/HorizontalOrganizationChart"/>
    <dgm:cxn modelId="{FDDABA46-E6D4-493E-80C5-B7A4E203D2DE}" type="presParOf" srcId="{CAD8BE0E-6A9B-4714-B00A-8A1F410869B6}" destId="{2FFFE7EC-BC87-4D11-9FB9-5E08F3F93D5D}" srcOrd="4" destOrd="0" presId="urn:microsoft.com/office/officeart/2009/3/layout/HorizontalOrganizationChart"/>
    <dgm:cxn modelId="{9FBB556B-B5CD-40CD-BF52-D6CECFDF0B0C}" type="presParOf" srcId="{CAD8BE0E-6A9B-4714-B00A-8A1F410869B6}" destId="{93F87F05-C235-480B-9C48-C5BB76F54693}" srcOrd="5" destOrd="0" presId="urn:microsoft.com/office/officeart/2009/3/layout/HorizontalOrganizationChart"/>
    <dgm:cxn modelId="{2412331B-F88D-4CF7-89E0-E8A10D2B8593}" type="presParOf" srcId="{93F87F05-C235-480B-9C48-C5BB76F54693}" destId="{9542A579-F1CA-4D21-A4D4-57600D30BE67}" srcOrd="0" destOrd="0" presId="urn:microsoft.com/office/officeart/2009/3/layout/HorizontalOrganizationChart"/>
    <dgm:cxn modelId="{E3811774-F083-4AD3-AA38-C071814A3064}" type="presParOf" srcId="{9542A579-F1CA-4D21-A4D4-57600D30BE67}" destId="{28EB883F-7C3A-413D-A936-3C928963C05D}" srcOrd="0" destOrd="0" presId="urn:microsoft.com/office/officeart/2009/3/layout/HorizontalOrganizationChart"/>
    <dgm:cxn modelId="{E1E9F70A-E98D-491C-B2DB-0F41BA5692F6}" type="presParOf" srcId="{9542A579-F1CA-4D21-A4D4-57600D30BE67}" destId="{C513723C-E484-4D53-AED5-B3092CA5B5FE}" srcOrd="1" destOrd="0" presId="urn:microsoft.com/office/officeart/2009/3/layout/HorizontalOrganizationChart"/>
    <dgm:cxn modelId="{B5F78999-1887-4300-8E70-88516CE5DF38}" type="presParOf" srcId="{93F87F05-C235-480B-9C48-C5BB76F54693}" destId="{A86E59A6-0481-45FC-8459-70989142CE2F}" srcOrd="1" destOrd="0" presId="urn:microsoft.com/office/officeart/2009/3/layout/HorizontalOrganizationChart"/>
    <dgm:cxn modelId="{983B6205-D7FE-4EE8-AAE2-7A5E5E0F4125}" type="presParOf" srcId="{93F87F05-C235-480B-9C48-C5BB76F54693}" destId="{A6E854C3-C498-41FE-A0A9-033A202AC047}" srcOrd="2" destOrd="0" presId="urn:microsoft.com/office/officeart/2009/3/layout/HorizontalOrganizationChart"/>
    <dgm:cxn modelId="{A7938A6D-8328-4541-8DA7-8A3DB548E245}" type="presParOf" srcId="{97593E6E-043A-4065-8981-61478031861C}" destId="{C46E8912-1753-4414-8462-0AE9CE08DCB0}" srcOrd="2" destOrd="0" presId="urn:microsoft.com/office/officeart/2009/3/layout/HorizontalOrganizationChart"/>
    <dgm:cxn modelId="{1FF53A9B-1FCC-489E-8D2A-82316657191D}" type="presParOf" srcId="{FE728DFD-CFFD-4393-985D-AF2BAB00C267}" destId="{99AC57D6-5B62-4A46-8038-90050CA80D1E}" srcOrd="2" destOrd="0" presId="urn:microsoft.com/office/officeart/2009/3/layout/HorizontalOrganizationChart"/>
    <dgm:cxn modelId="{7CD004AD-199A-4379-987E-96281CE14965}" type="presParOf" srcId="{FE728DFD-CFFD-4393-985D-AF2BAB00C267}" destId="{4DD5DC44-C665-48B1-84F8-D42B4607615A}" srcOrd="3" destOrd="0" presId="urn:microsoft.com/office/officeart/2009/3/layout/HorizontalOrganizationChart"/>
    <dgm:cxn modelId="{D84AFB86-90AF-4DE7-AEA6-315A12B4119C}" type="presParOf" srcId="{4DD5DC44-C665-48B1-84F8-D42B4607615A}" destId="{6930310C-CF3C-4362-B770-ADC7C8BCF928}" srcOrd="0" destOrd="0" presId="urn:microsoft.com/office/officeart/2009/3/layout/HorizontalOrganizationChart"/>
    <dgm:cxn modelId="{40B9D2A8-C8AA-4982-9A47-E97C9C17BFC7}" type="presParOf" srcId="{6930310C-CF3C-4362-B770-ADC7C8BCF928}" destId="{ACA7060E-7D3F-4CF7-B2DD-E53827461BD3}" srcOrd="0" destOrd="0" presId="urn:microsoft.com/office/officeart/2009/3/layout/HorizontalOrganizationChart"/>
    <dgm:cxn modelId="{10BDCA7C-C035-4A68-9DA2-CA7049318734}" type="presParOf" srcId="{6930310C-CF3C-4362-B770-ADC7C8BCF928}" destId="{44B9C78E-7B47-400D-9578-D4093DAF6BC8}" srcOrd="1" destOrd="0" presId="urn:microsoft.com/office/officeart/2009/3/layout/HorizontalOrganizationChart"/>
    <dgm:cxn modelId="{053F24A8-7A5B-42F1-B872-0FDC98C89CEC}" type="presParOf" srcId="{4DD5DC44-C665-48B1-84F8-D42B4607615A}" destId="{311C7941-1230-4BC1-8C17-1606243CDBA6}" srcOrd="1" destOrd="0" presId="urn:microsoft.com/office/officeart/2009/3/layout/HorizontalOrganizationChart"/>
    <dgm:cxn modelId="{E79B4363-8FCC-49A9-ABD8-018B80FE139B}" type="presParOf" srcId="{311C7941-1230-4BC1-8C17-1606243CDBA6}" destId="{AD016B29-FDC3-4A5F-8B87-C3F725AFFD8D}" srcOrd="0" destOrd="0" presId="urn:microsoft.com/office/officeart/2009/3/layout/HorizontalOrganizationChart"/>
    <dgm:cxn modelId="{23B5533F-7760-4683-B088-694358A7E7FE}" type="presParOf" srcId="{311C7941-1230-4BC1-8C17-1606243CDBA6}" destId="{8DD2DFBB-D41B-455D-B7DA-E674DBA55FC4}" srcOrd="1" destOrd="0" presId="urn:microsoft.com/office/officeart/2009/3/layout/HorizontalOrganizationChart"/>
    <dgm:cxn modelId="{A8CA8923-7802-4448-8A2C-6C71EF162C24}" type="presParOf" srcId="{8DD2DFBB-D41B-455D-B7DA-E674DBA55FC4}" destId="{919713BB-1B1B-4F6B-B61F-D903AB5DB2FA}" srcOrd="0" destOrd="0" presId="urn:microsoft.com/office/officeart/2009/3/layout/HorizontalOrganizationChart"/>
    <dgm:cxn modelId="{57F8F9A5-0ECC-41D6-824A-BDA7D5088BBF}" type="presParOf" srcId="{919713BB-1B1B-4F6B-B61F-D903AB5DB2FA}" destId="{DFD9C599-24DA-4CC5-8560-571DEF2EBF89}" srcOrd="0" destOrd="0" presId="urn:microsoft.com/office/officeart/2009/3/layout/HorizontalOrganizationChart"/>
    <dgm:cxn modelId="{244D428D-CB8D-4718-AF2F-439221948D85}" type="presParOf" srcId="{919713BB-1B1B-4F6B-B61F-D903AB5DB2FA}" destId="{E7D011A4-B7BE-4F96-9749-9F6D0C28FE6A}" srcOrd="1" destOrd="0" presId="urn:microsoft.com/office/officeart/2009/3/layout/HorizontalOrganizationChart"/>
    <dgm:cxn modelId="{B64C132A-F5C2-40C1-8942-E8AF0719DF22}" type="presParOf" srcId="{8DD2DFBB-D41B-455D-B7DA-E674DBA55FC4}" destId="{F95494D5-4A29-4606-9392-D308FBE03EED}" srcOrd="1" destOrd="0" presId="urn:microsoft.com/office/officeart/2009/3/layout/HorizontalOrganizationChart"/>
    <dgm:cxn modelId="{EFA947B8-B241-427D-B1F1-9BB6FDED4100}" type="presParOf" srcId="{8DD2DFBB-D41B-455D-B7DA-E674DBA55FC4}" destId="{EDD80066-0E0C-443A-B43C-644A33F94174}" srcOrd="2" destOrd="0" presId="urn:microsoft.com/office/officeart/2009/3/layout/HorizontalOrganizationChart"/>
    <dgm:cxn modelId="{0185028D-A9FF-4E1B-9227-F14A244D7351}" type="presParOf" srcId="{311C7941-1230-4BC1-8C17-1606243CDBA6}" destId="{112E6DEA-AE1A-46CD-BECA-20E3FE607C3A}" srcOrd="2" destOrd="0" presId="urn:microsoft.com/office/officeart/2009/3/layout/HorizontalOrganizationChart"/>
    <dgm:cxn modelId="{502743BD-ADFF-4F4E-BCA0-1AA10657EB02}" type="presParOf" srcId="{311C7941-1230-4BC1-8C17-1606243CDBA6}" destId="{234DC491-FBFE-4944-A13E-B7E9B93B6576}" srcOrd="3" destOrd="0" presId="urn:microsoft.com/office/officeart/2009/3/layout/HorizontalOrganizationChart"/>
    <dgm:cxn modelId="{716246D5-9519-4F41-891B-3168C9A01669}" type="presParOf" srcId="{234DC491-FBFE-4944-A13E-B7E9B93B6576}" destId="{B418B1CE-8457-4E9E-A9FD-6B89E4692EF1}" srcOrd="0" destOrd="0" presId="urn:microsoft.com/office/officeart/2009/3/layout/HorizontalOrganizationChart"/>
    <dgm:cxn modelId="{45282E9B-6D2E-4DA4-95B0-485CF9D5F712}" type="presParOf" srcId="{B418B1CE-8457-4E9E-A9FD-6B89E4692EF1}" destId="{A7B10903-C218-4912-83A0-2A1080D8202D}" srcOrd="0" destOrd="0" presId="urn:microsoft.com/office/officeart/2009/3/layout/HorizontalOrganizationChart"/>
    <dgm:cxn modelId="{98E02A87-5CEF-42D5-8204-DA8152CF6F20}" type="presParOf" srcId="{B418B1CE-8457-4E9E-A9FD-6B89E4692EF1}" destId="{CA433CD3-7774-4955-B7B6-055C959A135D}" srcOrd="1" destOrd="0" presId="urn:microsoft.com/office/officeart/2009/3/layout/HorizontalOrganizationChart"/>
    <dgm:cxn modelId="{69E13B5D-35D6-48E9-BADB-2887AF5C7D0B}" type="presParOf" srcId="{234DC491-FBFE-4944-A13E-B7E9B93B6576}" destId="{7CEBF10C-AF2F-4758-96E6-EE5779724578}" srcOrd="1" destOrd="0" presId="urn:microsoft.com/office/officeart/2009/3/layout/HorizontalOrganizationChart"/>
    <dgm:cxn modelId="{0CF3CD45-5C1D-464A-B29B-87870B945769}" type="presParOf" srcId="{234DC491-FBFE-4944-A13E-B7E9B93B6576}" destId="{67668428-EFC8-4FFE-A352-F65FE13C7E5F}" srcOrd="2" destOrd="0" presId="urn:microsoft.com/office/officeart/2009/3/layout/HorizontalOrganizationChart"/>
    <dgm:cxn modelId="{924E70EF-3893-4C3B-9014-9E197F0B300A}" type="presParOf" srcId="{311C7941-1230-4BC1-8C17-1606243CDBA6}" destId="{CD828685-58F9-4BEE-90D9-DC87F4F308B2}" srcOrd="4" destOrd="0" presId="urn:microsoft.com/office/officeart/2009/3/layout/HorizontalOrganizationChart"/>
    <dgm:cxn modelId="{2D230134-10AE-4B04-98AD-EE84F6EDACCA}" type="presParOf" srcId="{311C7941-1230-4BC1-8C17-1606243CDBA6}" destId="{E5C3A353-2E95-4B71-88A6-356C35F104E0}" srcOrd="5" destOrd="0" presId="urn:microsoft.com/office/officeart/2009/3/layout/HorizontalOrganizationChart"/>
    <dgm:cxn modelId="{47811DC4-45EC-4AE2-9191-A2AA4AB431CE}" type="presParOf" srcId="{E5C3A353-2E95-4B71-88A6-356C35F104E0}" destId="{07543899-2759-4B31-A4AC-224E00266043}" srcOrd="0" destOrd="0" presId="urn:microsoft.com/office/officeart/2009/3/layout/HorizontalOrganizationChart"/>
    <dgm:cxn modelId="{358CAE2F-1B3B-48D7-A59D-297C96E72C4E}" type="presParOf" srcId="{07543899-2759-4B31-A4AC-224E00266043}" destId="{A664F66D-D0BF-43F7-9FCC-8077CC1E2979}" srcOrd="0" destOrd="0" presId="urn:microsoft.com/office/officeart/2009/3/layout/HorizontalOrganizationChart"/>
    <dgm:cxn modelId="{895BA14D-6A2A-48B4-B030-D1A50015073A}" type="presParOf" srcId="{07543899-2759-4B31-A4AC-224E00266043}" destId="{4C693C05-75A4-46FB-96B1-DE199293A33C}" srcOrd="1" destOrd="0" presId="urn:microsoft.com/office/officeart/2009/3/layout/HorizontalOrganizationChart"/>
    <dgm:cxn modelId="{8B7F81B5-28FF-4D99-A59C-C3B89940DA1F}" type="presParOf" srcId="{E5C3A353-2E95-4B71-88A6-356C35F104E0}" destId="{C68483A5-4EA1-40FD-BBF1-218254705318}" srcOrd="1" destOrd="0" presId="urn:microsoft.com/office/officeart/2009/3/layout/HorizontalOrganizationChart"/>
    <dgm:cxn modelId="{5DF00D64-CC44-430D-AD0A-177185B9835F}" type="presParOf" srcId="{E5C3A353-2E95-4B71-88A6-356C35F104E0}" destId="{3990AF3D-FB0E-423B-BC87-EA117E36415F}" srcOrd="2" destOrd="0" presId="urn:microsoft.com/office/officeart/2009/3/layout/HorizontalOrganizationChart"/>
    <dgm:cxn modelId="{06F8BDE2-190F-46E7-8160-E5F89A18CB52}" type="presParOf" srcId="{4DD5DC44-C665-48B1-84F8-D42B4607615A}" destId="{B9471322-46B3-4829-9E6D-C80413F9CB9A}" srcOrd="2" destOrd="0" presId="urn:microsoft.com/office/officeart/2009/3/layout/HorizontalOrganizationChart"/>
    <dgm:cxn modelId="{A9049946-50AF-44E3-A50F-10705247BACC}" type="presParOf" srcId="{3F083C83-7C3D-4CF4-962C-C75C3B706068}" destId="{740F5FC4-08CD-4E7C-A361-5D68C95137DC}" srcOrd="2" destOrd="0" presId="urn:microsoft.com/office/officeart/2009/3/layout/HorizontalOrganizationChart"/>
  </dgm:cxnLst>
  <dgm:bg/>
  <dgm:whole/>
  <dgm:extLst>
    <a:ext uri="http://schemas.microsoft.com/office/drawing/2008/diagram">
      <dsp:dataModelExt xmlns:dsp="http://schemas.microsoft.com/office/drawing/2008/diagram" relId="rId7" minVer="http://schemas.openxmlformats.org/drawingml/2006/diagram"/>
    </a:ext>
  </dgm:extLst>
</dgm:dataModel>
</file>

<file path=ppt/diagrams/drawing1.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CD828685-58F9-4BEE-90D9-DC87F4F308B2}">
      <dsp:nvSpPr>
        <dsp:cNvPr id="0" name=""/>
        <dsp:cNvSpPr/>
      </dsp:nvSpPr>
      <dsp:spPr>
        <a:xfrm>
          <a:off x="5346165" y="5145228"/>
          <a:ext cx="511346" cy="1084913"/>
        </a:xfrm>
        <a:custGeom>
          <a:avLst/>
          <a:gdLst/>
          <a:ahLst/>
          <a:cxnLst/>
          <a:rect l="0" t="0" r="0" b="0"/>
          <a:pathLst>
            <a:path>
              <a:moveTo>
                <a:pt x="0" y="0"/>
              </a:moveTo>
              <a:lnTo>
                <a:pt x="272756" y="0"/>
              </a:lnTo>
              <a:lnTo>
                <a:pt x="272756" y="1084913"/>
              </a:lnTo>
              <a:lnTo>
                <a:pt x="511346" y="1084913"/>
              </a:lnTo>
            </a:path>
          </a:pathLst>
        </a:custGeom>
        <a:noFill/>
        <a:ln w="12700" cap="flat" cmpd="sng" algn="ctr">
          <a:solidFill>
            <a:schemeClr val="accent4">
              <a:hueOff val="0"/>
              <a:satOff val="0"/>
              <a:lumOff val="0"/>
              <a:alphaOff val="0"/>
            </a:schemeClr>
          </a:solidFill>
          <a:prstDash val="solid"/>
          <a:miter lim="800000"/>
        </a:ln>
        <a:effectLst/>
        <a:scene3d>
          <a:camera prst="orthographicFront"/>
          <a:lightRig rig="flat" dir="t"/>
        </a:scene3d>
        <a:sp3d prstMaterial="matte"/>
      </dsp:spPr>
      <dsp:style>
        <a:lnRef idx="2">
          <a:scrgbClr r="0" g="0" b="0"/>
        </a:lnRef>
        <a:fillRef idx="0">
          <a:scrgbClr r="0" g="0" b="0"/>
        </a:fillRef>
        <a:effectRef idx="0">
          <a:scrgbClr r="0" g="0" b="0"/>
        </a:effectRef>
        <a:fontRef idx="minor"/>
      </dsp:style>
    </dsp:sp>
    <dsp:sp modelId="{112E6DEA-AE1A-46CD-BECA-20E3FE607C3A}">
      <dsp:nvSpPr>
        <dsp:cNvPr id="0" name=""/>
        <dsp:cNvSpPr/>
      </dsp:nvSpPr>
      <dsp:spPr>
        <a:xfrm>
          <a:off x="5346165" y="5010618"/>
          <a:ext cx="511346" cy="134609"/>
        </a:xfrm>
        <a:custGeom>
          <a:avLst/>
          <a:gdLst/>
          <a:ahLst/>
          <a:cxnLst/>
          <a:rect l="0" t="0" r="0" b="0"/>
          <a:pathLst>
            <a:path>
              <a:moveTo>
                <a:pt x="0" y="134609"/>
              </a:moveTo>
              <a:lnTo>
                <a:pt x="272756" y="134609"/>
              </a:lnTo>
              <a:lnTo>
                <a:pt x="272756" y="0"/>
              </a:lnTo>
              <a:lnTo>
                <a:pt x="511346" y="0"/>
              </a:lnTo>
            </a:path>
          </a:pathLst>
        </a:custGeom>
        <a:noFill/>
        <a:ln w="12700" cap="flat" cmpd="sng" algn="ctr">
          <a:solidFill>
            <a:schemeClr val="accent4">
              <a:hueOff val="0"/>
              <a:satOff val="0"/>
              <a:lumOff val="0"/>
              <a:alphaOff val="0"/>
            </a:schemeClr>
          </a:solidFill>
          <a:prstDash val="solid"/>
          <a:miter lim="800000"/>
        </a:ln>
        <a:effectLst/>
        <a:scene3d>
          <a:camera prst="orthographicFront"/>
          <a:lightRig rig="flat" dir="t"/>
        </a:scene3d>
        <a:sp3d prstMaterial="matte"/>
      </dsp:spPr>
      <dsp:style>
        <a:lnRef idx="2">
          <a:scrgbClr r="0" g="0" b="0"/>
        </a:lnRef>
        <a:fillRef idx="0">
          <a:scrgbClr r="0" g="0" b="0"/>
        </a:fillRef>
        <a:effectRef idx="0">
          <a:scrgbClr r="0" g="0" b="0"/>
        </a:effectRef>
        <a:fontRef idx="minor"/>
      </dsp:style>
    </dsp:sp>
    <dsp:sp modelId="{AD016B29-FDC3-4A5F-8B87-C3F725AFFD8D}">
      <dsp:nvSpPr>
        <dsp:cNvPr id="0" name=""/>
        <dsp:cNvSpPr/>
      </dsp:nvSpPr>
      <dsp:spPr>
        <a:xfrm>
          <a:off x="5346165" y="3784378"/>
          <a:ext cx="511346" cy="1360850"/>
        </a:xfrm>
        <a:custGeom>
          <a:avLst/>
          <a:gdLst/>
          <a:ahLst/>
          <a:cxnLst/>
          <a:rect l="0" t="0" r="0" b="0"/>
          <a:pathLst>
            <a:path>
              <a:moveTo>
                <a:pt x="0" y="1360850"/>
              </a:moveTo>
              <a:lnTo>
                <a:pt x="272756" y="1360850"/>
              </a:lnTo>
              <a:lnTo>
                <a:pt x="272756" y="0"/>
              </a:lnTo>
              <a:lnTo>
                <a:pt x="511346" y="0"/>
              </a:lnTo>
            </a:path>
          </a:pathLst>
        </a:custGeom>
        <a:noFill/>
        <a:ln w="12700" cap="flat" cmpd="sng" algn="ctr">
          <a:solidFill>
            <a:schemeClr val="accent4">
              <a:hueOff val="0"/>
              <a:satOff val="0"/>
              <a:lumOff val="0"/>
              <a:alphaOff val="0"/>
            </a:schemeClr>
          </a:solidFill>
          <a:prstDash val="solid"/>
          <a:miter lim="800000"/>
        </a:ln>
        <a:effectLst/>
        <a:scene3d>
          <a:camera prst="orthographicFront"/>
          <a:lightRig rig="flat" dir="t"/>
        </a:scene3d>
        <a:sp3d prstMaterial="matte"/>
      </dsp:spPr>
      <dsp:style>
        <a:lnRef idx="2">
          <a:scrgbClr r="0" g="0" b="0"/>
        </a:lnRef>
        <a:fillRef idx="0">
          <a:scrgbClr r="0" g="0" b="0"/>
        </a:fillRef>
        <a:effectRef idx="0">
          <a:scrgbClr r="0" g="0" b="0"/>
        </a:effectRef>
        <a:fontRef idx="minor"/>
      </dsp:style>
    </dsp:sp>
    <dsp:sp modelId="{99AC57D6-5B62-4A46-8038-90050CA80D1E}">
      <dsp:nvSpPr>
        <dsp:cNvPr id="0" name=""/>
        <dsp:cNvSpPr/>
      </dsp:nvSpPr>
      <dsp:spPr>
        <a:xfrm>
          <a:off x="2531899" y="2792728"/>
          <a:ext cx="428364" cy="2352499"/>
        </a:xfrm>
        <a:custGeom>
          <a:avLst/>
          <a:gdLst/>
          <a:ahLst/>
          <a:cxnLst/>
          <a:rect l="0" t="0" r="0" b="0"/>
          <a:pathLst>
            <a:path>
              <a:moveTo>
                <a:pt x="0" y="0"/>
              </a:moveTo>
              <a:lnTo>
                <a:pt x="189774" y="0"/>
              </a:lnTo>
              <a:lnTo>
                <a:pt x="189774" y="2352499"/>
              </a:lnTo>
              <a:lnTo>
                <a:pt x="428364" y="2352499"/>
              </a:lnTo>
            </a:path>
          </a:pathLst>
        </a:custGeom>
        <a:noFill/>
        <a:ln w="12700" cap="flat" cmpd="sng" algn="ctr">
          <a:solidFill>
            <a:schemeClr val="accent3">
              <a:hueOff val="0"/>
              <a:satOff val="0"/>
              <a:lumOff val="0"/>
              <a:alphaOff val="0"/>
            </a:schemeClr>
          </a:solidFill>
          <a:prstDash val="solid"/>
          <a:miter lim="800000"/>
        </a:ln>
        <a:effectLst/>
        <a:scene3d>
          <a:camera prst="orthographicFront"/>
          <a:lightRig rig="flat" dir="t"/>
        </a:scene3d>
        <a:sp3d prstMaterial="matte"/>
      </dsp:spPr>
      <dsp:style>
        <a:lnRef idx="2">
          <a:scrgbClr r="0" g="0" b="0"/>
        </a:lnRef>
        <a:fillRef idx="0">
          <a:scrgbClr r="0" g="0" b="0"/>
        </a:fillRef>
        <a:effectRef idx="0">
          <a:scrgbClr r="0" g="0" b="0"/>
        </a:effectRef>
        <a:fontRef idx="minor"/>
      </dsp:style>
    </dsp:sp>
    <dsp:sp modelId="{2FFFE7EC-BC87-4D11-9FB9-5E08F3F93D5D}">
      <dsp:nvSpPr>
        <dsp:cNvPr id="0" name=""/>
        <dsp:cNvSpPr/>
      </dsp:nvSpPr>
      <dsp:spPr>
        <a:xfrm>
          <a:off x="5346165" y="1348048"/>
          <a:ext cx="511346" cy="1090025"/>
        </a:xfrm>
        <a:custGeom>
          <a:avLst/>
          <a:gdLst/>
          <a:ahLst/>
          <a:cxnLst/>
          <a:rect l="0" t="0" r="0" b="0"/>
          <a:pathLst>
            <a:path>
              <a:moveTo>
                <a:pt x="0" y="0"/>
              </a:moveTo>
              <a:lnTo>
                <a:pt x="272756" y="0"/>
              </a:lnTo>
              <a:lnTo>
                <a:pt x="272756" y="1090025"/>
              </a:lnTo>
              <a:lnTo>
                <a:pt x="511346" y="1090025"/>
              </a:lnTo>
            </a:path>
          </a:pathLst>
        </a:custGeom>
        <a:noFill/>
        <a:ln w="12700" cap="flat" cmpd="sng" algn="ctr">
          <a:solidFill>
            <a:schemeClr val="accent4">
              <a:hueOff val="0"/>
              <a:satOff val="0"/>
              <a:lumOff val="0"/>
              <a:alphaOff val="0"/>
            </a:schemeClr>
          </a:solidFill>
          <a:prstDash val="solid"/>
          <a:miter lim="800000"/>
        </a:ln>
        <a:effectLst/>
        <a:scene3d>
          <a:camera prst="orthographicFront"/>
          <a:lightRig rig="flat" dir="t"/>
        </a:scene3d>
        <a:sp3d prstMaterial="matte"/>
      </dsp:spPr>
      <dsp:style>
        <a:lnRef idx="2">
          <a:scrgbClr r="0" g="0" b="0"/>
        </a:lnRef>
        <a:fillRef idx="0">
          <a:scrgbClr r="0" g="0" b="0"/>
        </a:fillRef>
        <a:effectRef idx="0">
          <a:scrgbClr r="0" g="0" b="0"/>
        </a:effectRef>
        <a:fontRef idx="minor"/>
      </dsp:style>
    </dsp:sp>
    <dsp:sp modelId="{AAFD71F4-CCD5-4663-B500-6EFD5ED24A3D}">
      <dsp:nvSpPr>
        <dsp:cNvPr id="0" name=""/>
        <dsp:cNvSpPr/>
      </dsp:nvSpPr>
      <dsp:spPr>
        <a:xfrm>
          <a:off x="5346165" y="1287137"/>
          <a:ext cx="511346" cy="91440"/>
        </a:xfrm>
        <a:custGeom>
          <a:avLst/>
          <a:gdLst/>
          <a:ahLst/>
          <a:cxnLst/>
          <a:rect l="0" t="0" r="0" b="0"/>
          <a:pathLst>
            <a:path>
              <a:moveTo>
                <a:pt x="0" y="60910"/>
              </a:moveTo>
              <a:lnTo>
                <a:pt x="272756" y="60910"/>
              </a:lnTo>
              <a:lnTo>
                <a:pt x="272756" y="45720"/>
              </a:lnTo>
              <a:lnTo>
                <a:pt x="511346" y="45720"/>
              </a:lnTo>
            </a:path>
          </a:pathLst>
        </a:custGeom>
        <a:noFill/>
        <a:ln w="12700" cap="flat" cmpd="sng" algn="ctr">
          <a:solidFill>
            <a:schemeClr val="accent4">
              <a:hueOff val="0"/>
              <a:satOff val="0"/>
              <a:lumOff val="0"/>
              <a:alphaOff val="0"/>
            </a:schemeClr>
          </a:solidFill>
          <a:prstDash val="solid"/>
          <a:miter lim="800000"/>
        </a:ln>
        <a:effectLst/>
        <a:scene3d>
          <a:camera prst="orthographicFront"/>
          <a:lightRig rig="flat" dir="t"/>
        </a:scene3d>
        <a:sp3d prstMaterial="matte"/>
      </dsp:spPr>
      <dsp:style>
        <a:lnRef idx="2">
          <a:scrgbClr r="0" g="0" b="0"/>
        </a:lnRef>
        <a:fillRef idx="0">
          <a:scrgbClr r="0" g="0" b="0"/>
        </a:fillRef>
        <a:effectRef idx="0">
          <a:scrgbClr r="0" g="0" b="0"/>
        </a:effectRef>
        <a:fontRef idx="minor"/>
      </dsp:style>
    </dsp:sp>
    <dsp:sp modelId="{40D87786-FF5F-4537-8A46-1B207BBADF7D}">
      <dsp:nvSpPr>
        <dsp:cNvPr id="0" name=""/>
        <dsp:cNvSpPr/>
      </dsp:nvSpPr>
      <dsp:spPr>
        <a:xfrm>
          <a:off x="5346165" y="363849"/>
          <a:ext cx="517716" cy="984198"/>
        </a:xfrm>
        <a:custGeom>
          <a:avLst/>
          <a:gdLst/>
          <a:ahLst/>
          <a:cxnLst/>
          <a:rect l="0" t="0" r="0" b="0"/>
          <a:pathLst>
            <a:path>
              <a:moveTo>
                <a:pt x="0" y="984198"/>
              </a:moveTo>
              <a:lnTo>
                <a:pt x="279126" y="984198"/>
              </a:lnTo>
              <a:lnTo>
                <a:pt x="279126" y="0"/>
              </a:lnTo>
              <a:lnTo>
                <a:pt x="517716" y="0"/>
              </a:lnTo>
            </a:path>
          </a:pathLst>
        </a:custGeom>
        <a:noFill/>
        <a:ln w="12700" cap="flat" cmpd="sng" algn="ctr">
          <a:solidFill>
            <a:schemeClr val="accent4">
              <a:hueOff val="0"/>
              <a:satOff val="0"/>
              <a:lumOff val="0"/>
              <a:alphaOff val="0"/>
            </a:schemeClr>
          </a:solidFill>
          <a:prstDash val="solid"/>
          <a:miter lim="800000"/>
        </a:ln>
        <a:effectLst/>
        <a:scene3d>
          <a:camera prst="orthographicFront"/>
          <a:lightRig rig="flat" dir="t"/>
        </a:scene3d>
        <a:sp3d prstMaterial="matte"/>
      </dsp:spPr>
      <dsp:style>
        <a:lnRef idx="2">
          <a:scrgbClr r="0" g="0" b="0"/>
        </a:lnRef>
        <a:fillRef idx="0">
          <a:scrgbClr r="0" g="0" b="0"/>
        </a:fillRef>
        <a:effectRef idx="0">
          <a:scrgbClr r="0" g="0" b="0"/>
        </a:effectRef>
        <a:fontRef idx="minor"/>
      </dsp:style>
    </dsp:sp>
    <dsp:sp modelId="{12DB8052-A00F-410B-85B1-923B90F50E3F}">
      <dsp:nvSpPr>
        <dsp:cNvPr id="0" name=""/>
        <dsp:cNvSpPr/>
      </dsp:nvSpPr>
      <dsp:spPr>
        <a:xfrm>
          <a:off x="2531899" y="1348048"/>
          <a:ext cx="428364" cy="1444679"/>
        </a:xfrm>
        <a:custGeom>
          <a:avLst/>
          <a:gdLst/>
          <a:ahLst/>
          <a:cxnLst/>
          <a:rect l="0" t="0" r="0" b="0"/>
          <a:pathLst>
            <a:path>
              <a:moveTo>
                <a:pt x="0" y="1444679"/>
              </a:moveTo>
              <a:lnTo>
                <a:pt x="189774" y="1444679"/>
              </a:lnTo>
              <a:lnTo>
                <a:pt x="189774" y="0"/>
              </a:lnTo>
              <a:lnTo>
                <a:pt x="428364" y="0"/>
              </a:lnTo>
            </a:path>
          </a:pathLst>
        </a:custGeom>
        <a:noFill/>
        <a:ln w="12700" cap="flat" cmpd="sng" algn="ctr">
          <a:solidFill>
            <a:schemeClr val="accent3">
              <a:hueOff val="0"/>
              <a:satOff val="0"/>
              <a:lumOff val="0"/>
              <a:alphaOff val="0"/>
            </a:schemeClr>
          </a:solidFill>
          <a:prstDash val="solid"/>
          <a:miter lim="800000"/>
        </a:ln>
        <a:effectLst/>
        <a:scene3d>
          <a:camera prst="orthographicFront"/>
          <a:lightRig rig="flat" dir="t"/>
        </a:scene3d>
        <a:sp3d prstMaterial="matte"/>
      </dsp:spPr>
      <dsp:style>
        <a:lnRef idx="2">
          <a:scrgbClr r="0" g="0" b="0"/>
        </a:lnRef>
        <a:fillRef idx="0">
          <a:scrgbClr r="0" g="0" b="0"/>
        </a:fillRef>
        <a:effectRef idx="0">
          <a:scrgbClr r="0" g="0" b="0"/>
        </a:effectRef>
        <a:fontRef idx="minor"/>
      </dsp:style>
    </dsp:sp>
    <dsp:sp modelId="{9E1D5B22-64A4-4F7F-9819-FC58DFF8964E}">
      <dsp:nvSpPr>
        <dsp:cNvPr id="0" name=""/>
        <dsp:cNvSpPr/>
      </dsp:nvSpPr>
      <dsp:spPr>
        <a:xfrm>
          <a:off x="509037" y="2428878"/>
          <a:ext cx="2022862" cy="727699"/>
        </a:xfrm>
        <a:prstGeom prst="rect">
          <a:avLst/>
        </a:prstGeom>
        <a:gradFill rotWithShape="0">
          <a:gsLst>
            <a:gs pos="0">
              <a:schemeClr val="accent1">
                <a:hueOff val="0"/>
                <a:satOff val="0"/>
                <a:lumOff val="0"/>
                <a:alphaOff val="0"/>
                <a:satMod val="103000"/>
                <a:lumMod val="102000"/>
                <a:tint val="94000"/>
              </a:schemeClr>
            </a:gs>
            <a:gs pos="50000">
              <a:schemeClr val="accent1">
                <a:hueOff val="0"/>
                <a:satOff val="0"/>
                <a:lumOff val="0"/>
                <a:alphaOff val="0"/>
                <a:satMod val="110000"/>
                <a:lumMod val="100000"/>
                <a:shade val="100000"/>
              </a:schemeClr>
            </a:gs>
            <a:gs pos="100000">
              <a:schemeClr val="accent1">
                <a:hueOff val="0"/>
                <a:satOff val="0"/>
                <a:lumOff val="0"/>
                <a:alphaOff val="0"/>
                <a:lumMod val="99000"/>
                <a:satMod val="120000"/>
                <a:shade val="78000"/>
              </a:schemeClr>
            </a:gs>
          </a:gsLst>
          <a:lin ang="5400000" scaled="0"/>
        </a:gradFill>
        <a:ln>
          <a:noFill/>
        </a:ln>
        <a:effectLst/>
        <a:scene3d>
          <a:camera prst="orthographicFront"/>
          <a:lightRig rig="flat" dir="t"/>
        </a:scene3d>
        <a:sp3d prstMaterial="plastic">
          <a:bevelT w="120900" h="88900"/>
          <a:bevelB w="88900" h="31750" prst="angle"/>
        </a:sp3d>
      </dsp:spPr>
      <dsp:style>
        <a:lnRef idx="0">
          <a:scrgbClr r="0" g="0" b="0"/>
        </a:lnRef>
        <a:fillRef idx="3">
          <a:scrgbClr r="0" g="0" b="0"/>
        </a:fillRef>
        <a:effectRef idx="2">
          <a:scrgbClr r="0" g="0" b="0"/>
        </a:effectRef>
        <a:fontRef idx="minor">
          <a:schemeClr val="lt1"/>
        </a:fontRef>
      </dsp:style>
      <dsp:txBody>
        <a:bodyPr spcFirstLastPara="0" vert="horz" wrap="square" lIns="15240" tIns="15240" rIns="15240" bIns="15240" numCol="1" spcCol="1270" anchor="ctr" anchorCtr="0">
          <a:noAutofit/>
        </a:bodyPr>
        <a:lstStyle/>
        <a:p>
          <a:pPr lvl="0" algn="ctr" defTabSz="1066800">
            <a:lnSpc>
              <a:spcPct val="90000"/>
            </a:lnSpc>
            <a:spcBef>
              <a:spcPct val="0"/>
            </a:spcBef>
            <a:spcAft>
              <a:spcPct val="35000"/>
            </a:spcAft>
          </a:pPr>
          <a:r>
            <a:rPr lang="en-US" sz="2400" b="1" kern="1200" dirty="0" err="1" smtClean="0">
              <a:latin typeface="Times New Roman" panose="02020603050405020304" pitchFamily="18" charset="0"/>
              <a:cs typeface="Times New Roman" panose="02020603050405020304" pitchFamily="18" charset="0"/>
            </a:rPr>
            <a:t>Nguyễn</a:t>
          </a:r>
          <a:r>
            <a:rPr lang="en-US" sz="2400" b="1" kern="1200" dirty="0" smtClean="0">
              <a:latin typeface="Times New Roman" panose="02020603050405020304" pitchFamily="18" charset="0"/>
              <a:cs typeface="Times New Roman" panose="02020603050405020304" pitchFamily="18" charset="0"/>
            </a:rPr>
            <a:t> </a:t>
          </a:r>
          <a:r>
            <a:rPr lang="en-US" sz="2400" b="1" kern="1200" dirty="0" err="1" smtClean="0">
              <a:latin typeface="Times New Roman" panose="02020603050405020304" pitchFamily="18" charset="0"/>
              <a:cs typeface="Times New Roman" panose="02020603050405020304" pitchFamily="18" charset="0"/>
            </a:rPr>
            <a:t>Văn</a:t>
          </a:r>
          <a:r>
            <a:rPr lang="en-US" sz="2400" b="1" kern="1200" dirty="0" smtClean="0">
              <a:latin typeface="Times New Roman" panose="02020603050405020304" pitchFamily="18" charset="0"/>
              <a:cs typeface="Times New Roman" panose="02020603050405020304" pitchFamily="18" charset="0"/>
            </a:rPr>
            <a:t> </a:t>
          </a:r>
          <a:r>
            <a:rPr lang="en-US" sz="2400" b="1" kern="1200" dirty="0" err="1" smtClean="0">
              <a:latin typeface="Times New Roman" panose="02020603050405020304" pitchFamily="18" charset="0"/>
              <a:cs typeface="Times New Roman" panose="02020603050405020304" pitchFamily="18" charset="0"/>
            </a:rPr>
            <a:t>Tý</a:t>
          </a:r>
          <a:endParaRPr lang="en-US" sz="2400" b="1" kern="1200" dirty="0">
            <a:latin typeface="Times New Roman" panose="02020603050405020304" pitchFamily="18" charset="0"/>
            <a:cs typeface="Times New Roman" panose="02020603050405020304" pitchFamily="18" charset="0"/>
          </a:endParaRPr>
        </a:p>
      </dsp:txBody>
      <dsp:txXfrm>
        <a:off x="509037" y="2428878"/>
        <a:ext cx="2022862" cy="727699"/>
      </dsp:txXfrm>
    </dsp:sp>
    <dsp:sp modelId="{0B4D00F9-E337-458E-BD13-D6D28C6C8177}">
      <dsp:nvSpPr>
        <dsp:cNvPr id="0" name=""/>
        <dsp:cNvSpPr/>
      </dsp:nvSpPr>
      <dsp:spPr>
        <a:xfrm>
          <a:off x="2960264" y="984198"/>
          <a:ext cx="2385900" cy="727699"/>
        </a:xfrm>
        <a:prstGeom prst="rect">
          <a:avLst/>
        </a:prstGeom>
        <a:gradFill rotWithShape="0">
          <a:gsLst>
            <a:gs pos="0">
              <a:schemeClr val="accent3">
                <a:hueOff val="0"/>
                <a:satOff val="0"/>
                <a:lumOff val="0"/>
                <a:alphaOff val="0"/>
                <a:satMod val="103000"/>
                <a:lumMod val="102000"/>
                <a:tint val="94000"/>
              </a:schemeClr>
            </a:gs>
            <a:gs pos="50000">
              <a:schemeClr val="accent3">
                <a:hueOff val="0"/>
                <a:satOff val="0"/>
                <a:lumOff val="0"/>
                <a:alphaOff val="0"/>
                <a:satMod val="110000"/>
                <a:lumMod val="100000"/>
                <a:shade val="100000"/>
              </a:schemeClr>
            </a:gs>
            <a:gs pos="100000">
              <a:schemeClr val="accent3">
                <a:hueOff val="0"/>
                <a:satOff val="0"/>
                <a:lumOff val="0"/>
                <a:alphaOff val="0"/>
                <a:lumMod val="99000"/>
                <a:satMod val="120000"/>
                <a:shade val="78000"/>
              </a:schemeClr>
            </a:gs>
          </a:gsLst>
          <a:lin ang="5400000" scaled="0"/>
        </a:gradFill>
        <a:ln>
          <a:noFill/>
        </a:ln>
        <a:effectLst/>
        <a:scene3d>
          <a:camera prst="orthographicFront"/>
          <a:lightRig rig="flat" dir="t"/>
        </a:scene3d>
        <a:sp3d prstMaterial="plastic">
          <a:bevelT w="120900" h="88900"/>
          <a:bevelB w="88900" h="31750" prst="angle"/>
        </a:sp3d>
      </dsp:spPr>
      <dsp:style>
        <a:lnRef idx="0">
          <a:scrgbClr r="0" g="0" b="0"/>
        </a:lnRef>
        <a:fillRef idx="3">
          <a:scrgbClr r="0" g="0" b="0"/>
        </a:fillRef>
        <a:effectRef idx="1">
          <a:scrgbClr r="0" g="0" b="0"/>
        </a:effectRef>
        <a:fontRef idx="minor">
          <a:schemeClr val="lt1"/>
        </a:fontRef>
      </dsp:style>
      <dsp:txBody>
        <a:bodyPr spcFirstLastPara="0" vert="horz" wrap="square" lIns="17780" tIns="17780" rIns="17780" bIns="17780" numCol="1" spcCol="1270" anchor="ctr" anchorCtr="0">
          <a:noAutofit/>
        </a:bodyPr>
        <a:lstStyle/>
        <a:p>
          <a:pPr lvl="0" algn="ctr" defTabSz="1244600">
            <a:lnSpc>
              <a:spcPct val="90000"/>
            </a:lnSpc>
            <a:spcBef>
              <a:spcPct val="0"/>
            </a:spcBef>
            <a:spcAft>
              <a:spcPct val="35000"/>
            </a:spcAft>
          </a:pPr>
          <a:r>
            <a:rPr lang="en-US" sz="2800" kern="1200" dirty="0" err="1" smtClean="0">
              <a:latin typeface="Times New Roman" panose="02020603050405020304" pitchFamily="18" charset="0"/>
              <a:cs typeface="Times New Roman" panose="02020603050405020304" pitchFamily="18" charset="0"/>
            </a:rPr>
            <a:t>Cuộc</a:t>
          </a:r>
          <a:r>
            <a:rPr lang="en-US" sz="2800" kern="1200" dirty="0" smtClean="0">
              <a:latin typeface="Times New Roman" panose="02020603050405020304" pitchFamily="18" charset="0"/>
              <a:cs typeface="Times New Roman" panose="02020603050405020304" pitchFamily="18" charset="0"/>
            </a:rPr>
            <a:t> </a:t>
          </a:r>
          <a:r>
            <a:rPr lang="en-US" sz="2800" kern="1200" dirty="0" err="1" smtClean="0">
              <a:latin typeface="Times New Roman" panose="02020603050405020304" pitchFamily="18" charset="0"/>
              <a:cs typeface="Times New Roman" panose="02020603050405020304" pitchFamily="18" charset="0"/>
            </a:rPr>
            <a:t>đời</a:t>
          </a:r>
          <a:endParaRPr lang="en-US" sz="2800" kern="1200" dirty="0">
            <a:latin typeface="Times New Roman" panose="02020603050405020304" pitchFamily="18" charset="0"/>
            <a:cs typeface="Times New Roman" panose="02020603050405020304" pitchFamily="18" charset="0"/>
          </a:endParaRPr>
        </a:p>
      </dsp:txBody>
      <dsp:txXfrm>
        <a:off x="2960264" y="984198"/>
        <a:ext cx="2385900" cy="727699"/>
      </dsp:txXfrm>
    </dsp:sp>
    <dsp:sp modelId="{0B9C333A-2143-497D-951B-C309C28942FF}">
      <dsp:nvSpPr>
        <dsp:cNvPr id="0" name=""/>
        <dsp:cNvSpPr/>
      </dsp:nvSpPr>
      <dsp:spPr>
        <a:xfrm>
          <a:off x="5863881" y="0"/>
          <a:ext cx="2385900" cy="727699"/>
        </a:xfrm>
        <a:prstGeom prst="rect">
          <a:avLst/>
        </a:prstGeom>
        <a:gradFill rotWithShape="0">
          <a:gsLst>
            <a:gs pos="0">
              <a:schemeClr val="accent4">
                <a:hueOff val="0"/>
                <a:satOff val="0"/>
                <a:lumOff val="0"/>
                <a:alphaOff val="0"/>
                <a:satMod val="103000"/>
                <a:lumMod val="102000"/>
                <a:tint val="94000"/>
              </a:schemeClr>
            </a:gs>
            <a:gs pos="50000">
              <a:schemeClr val="accent4">
                <a:hueOff val="0"/>
                <a:satOff val="0"/>
                <a:lumOff val="0"/>
                <a:alphaOff val="0"/>
                <a:satMod val="110000"/>
                <a:lumMod val="100000"/>
                <a:shade val="100000"/>
              </a:schemeClr>
            </a:gs>
            <a:gs pos="100000">
              <a:schemeClr val="accent4">
                <a:hueOff val="0"/>
                <a:satOff val="0"/>
                <a:lumOff val="0"/>
                <a:alphaOff val="0"/>
                <a:lumMod val="99000"/>
                <a:satMod val="120000"/>
                <a:shade val="78000"/>
              </a:schemeClr>
            </a:gs>
          </a:gsLst>
          <a:lin ang="5400000" scaled="0"/>
        </a:gradFill>
        <a:ln>
          <a:noFill/>
        </a:ln>
        <a:effectLst/>
        <a:scene3d>
          <a:camera prst="orthographicFront"/>
          <a:lightRig rig="flat" dir="t"/>
        </a:scene3d>
        <a:sp3d prstMaterial="plastic">
          <a:bevelT w="120900" h="88900"/>
          <a:bevelB w="88900" h="31750" prst="angle"/>
        </a:sp3d>
      </dsp:spPr>
      <dsp:style>
        <a:lnRef idx="0">
          <a:scrgbClr r="0" g="0" b="0"/>
        </a:lnRef>
        <a:fillRef idx="3">
          <a:scrgbClr r="0" g="0" b="0"/>
        </a:fillRef>
        <a:effectRef idx="1">
          <a:scrgbClr r="0" g="0" b="0"/>
        </a:effectRef>
        <a:fontRef idx="minor">
          <a:schemeClr val="lt1"/>
        </a:fontRef>
      </dsp:style>
      <dsp:txBody>
        <a:bodyPr spcFirstLastPara="0" vert="horz" wrap="square" lIns="17780" tIns="17780" rIns="17780" bIns="17780" numCol="1" spcCol="1270" anchor="ctr" anchorCtr="0">
          <a:noAutofit/>
        </a:bodyPr>
        <a:lstStyle/>
        <a:p>
          <a:pPr lvl="0" algn="ctr" defTabSz="1244600">
            <a:lnSpc>
              <a:spcPct val="90000"/>
            </a:lnSpc>
            <a:spcBef>
              <a:spcPct val="0"/>
            </a:spcBef>
            <a:spcAft>
              <a:spcPct val="35000"/>
            </a:spcAft>
          </a:pPr>
          <a:r>
            <a:rPr lang="en-US" sz="2800" kern="1200" dirty="0" err="1" smtClean="0">
              <a:latin typeface="Times New Roman" panose="02020603050405020304" pitchFamily="18" charset="0"/>
              <a:cs typeface="Times New Roman" panose="02020603050405020304" pitchFamily="18" charset="0"/>
            </a:rPr>
            <a:t>Sinh</a:t>
          </a:r>
          <a:r>
            <a:rPr lang="en-US" sz="2800" kern="1200" dirty="0" smtClean="0">
              <a:latin typeface="Times New Roman" panose="02020603050405020304" pitchFamily="18" charset="0"/>
              <a:cs typeface="Times New Roman" panose="02020603050405020304" pitchFamily="18" charset="0"/>
            </a:rPr>
            <a:t> </a:t>
          </a:r>
          <a:r>
            <a:rPr lang="en-US" sz="2800" kern="1200" dirty="0" err="1" smtClean="0">
              <a:latin typeface="Times New Roman" panose="02020603050405020304" pitchFamily="18" charset="0"/>
              <a:cs typeface="Times New Roman" panose="02020603050405020304" pitchFamily="18" charset="0"/>
            </a:rPr>
            <a:t>ngày</a:t>
          </a:r>
          <a:r>
            <a:rPr lang="en-US" sz="2800" kern="1200" dirty="0" smtClean="0">
              <a:latin typeface="Times New Roman" panose="02020603050405020304" pitchFamily="18" charset="0"/>
              <a:cs typeface="Times New Roman" panose="02020603050405020304" pitchFamily="18" charset="0"/>
            </a:rPr>
            <a:t> 05/03/1925</a:t>
          </a:r>
          <a:endParaRPr lang="en-US" sz="2800" kern="1200" dirty="0">
            <a:latin typeface="Times New Roman" panose="02020603050405020304" pitchFamily="18" charset="0"/>
            <a:cs typeface="Times New Roman" panose="02020603050405020304" pitchFamily="18" charset="0"/>
          </a:endParaRPr>
        </a:p>
      </dsp:txBody>
      <dsp:txXfrm>
        <a:off x="5863881" y="0"/>
        <a:ext cx="2385900" cy="727699"/>
      </dsp:txXfrm>
    </dsp:sp>
    <dsp:sp modelId="{AC56BA06-BFCE-4F68-B66F-41B1EFBAB787}">
      <dsp:nvSpPr>
        <dsp:cNvPr id="0" name=""/>
        <dsp:cNvSpPr/>
      </dsp:nvSpPr>
      <dsp:spPr>
        <a:xfrm>
          <a:off x="5857511" y="969007"/>
          <a:ext cx="2385900" cy="727699"/>
        </a:xfrm>
        <a:prstGeom prst="rect">
          <a:avLst/>
        </a:prstGeom>
        <a:gradFill rotWithShape="0">
          <a:gsLst>
            <a:gs pos="0">
              <a:schemeClr val="accent4">
                <a:hueOff val="0"/>
                <a:satOff val="0"/>
                <a:lumOff val="0"/>
                <a:alphaOff val="0"/>
                <a:satMod val="103000"/>
                <a:lumMod val="102000"/>
                <a:tint val="94000"/>
              </a:schemeClr>
            </a:gs>
            <a:gs pos="50000">
              <a:schemeClr val="accent4">
                <a:hueOff val="0"/>
                <a:satOff val="0"/>
                <a:lumOff val="0"/>
                <a:alphaOff val="0"/>
                <a:satMod val="110000"/>
                <a:lumMod val="100000"/>
                <a:shade val="100000"/>
              </a:schemeClr>
            </a:gs>
            <a:gs pos="100000">
              <a:schemeClr val="accent4">
                <a:hueOff val="0"/>
                <a:satOff val="0"/>
                <a:lumOff val="0"/>
                <a:alphaOff val="0"/>
                <a:lumMod val="99000"/>
                <a:satMod val="120000"/>
                <a:shade val="78000"/>
              </a:schemeClr>
            </a:gs>
          </a:gsLst>
          <a:lin ang="5400000" scaled="0"/>
        </a:gradFill>
        <a:ln>
          <a:noFill/>
        </a:ln>
        <a:effectLst/>
        <a:scene3d>
          <a:camera prst="orthographicFront"/>
          <a:lightRig rig="flat" dir="t"/>
        </a:scene3d>
        <a:sp3d prstMaterial="plastic">
          <a:bevelT w="120900" h="88900"/>
          <a:bevelB w="88900" h="31750" prst="angle"/>
        </a:sp3d>
      </dsp:spPr>
      <dsp:style>
        <a:lnRef idx="0">
          <a:scrgbClr r="0" g="0" b="0"/>
        </a:lnRef>
        <a:fillRef idx="3">
          <a:scrgbClr r="0" g="0" b="0"/>
        </a:fillRef>
        <a:effectRef idx="1">
          <a:scrgbClr r="0" g="0" b="0"/>
        </a:effectRef>
        <a:fontRef idx="minor">
          <a:schemeClr val="lt1"/>
        </a:fontRef>
      </dsp:style>
      <dsp:txBody>
        <a:bodyPr spcFirstLastPara="0" vert="horz" wrap="square" lIns="17780" tIns="17780" rIns="17780" bIns="17780" numCol="1" spcCol="1270" anchor="ctr" anchorCtr="0">
          <a:noAutofit/>
        </a:bodyPr>
        <a:lstStyle/>
        <a:p>
          <a:pPr lvl="0" algn="ctr" defTabSz="1244600">
            <a:lnSpc>
              <a:spcPct val="90000"/>
            </a:lnSpc>
            <a:spcBef>
              <a:spcPct val="0"/>
            </a:spcBef>
            <a:spcAft>
              <a:spcPct val="35000"/>
            </a:spcAft>
          </a:pPr>
          <a:r>
            <a:rPr lang="en-US" sz="2800" kern="1200" dirty="0" err="1" smtClean="0">
              <a:latin typeface="Times New Roman" panose="02020603050405020304" pitchFamily="18" charset="0"/>
              <a:cs typeface="Times New Roman" panose="02020603050405020304" pitchFamily="18" charset="0"/>
            </a:rPr>
            <a:t>Vinh,Nghệ</a:t>
          </a:r>
          <a:r>
            <a:rPr lang="en-US" sz="2800" kern="1200" dirty="0" smtClean="0">
              <a:latin typeface="Times New Roman" panose="02020603050405020304" pitchFamily="18" charset="0"/>
              <a:cs typeface="Times New Roman" panose="02020603050405020304" pitchFamily="18" charset="0"/>
            </a:rPr>
            <a:t> An</a:t>
          </a:r>
          <a:endParaRPr lang="en-US" sz="2800" kern="1200" dirty="0">
            <a:latin typeface="Times New Roman" panose="02020603050405020304" pitchFamily="18" charset="0"/>
            <a:cs typeface="Times New Roman" panose="02020603050405020304" pitchFamily="18" charset="0"/>
          </a:endParaRPr>
        </a:p>
      </dsp:txBody>
      <dsp:txXfrm>
        <a:off x="5857511" y="969007"/>
        <a:ext cx="2385900" cy="727699"/>
      </dsp:txXfrm>
    </dsp:sp>
    <dsp:sp modelId="{28EB883F-7C3A-413D-A936-3C928963C05D}">
      <dsp:nvSpPr>
        <dsp:cNvPr id="0" name=""/>
        <dsp:cNvSpPr/>
      </dsp:nvSpPr>
      <dsp:spPr>
        <a:xfrm>
          <a:off x="5857511" y="1860473"/>
          <a:ext cx="2385900" cy="1155201"/>
        </a:xfrm>
        <a:prstGeom prst="rect">
          <a:avLst/>
        </a:prstGeom>
        <a:gradFill rotWithShape="0">
          <a:gsLst>
            <a:gs pos="0">
              <a:schemeClr val="accent4">
                <a:hueOff val="0"/>
                <a:satOff val="0"/>
                <a:lumOff val="0"/>
                <a:alphaOff val="0"/>
                <a:satMod val="103000"/>
                <a:lumMod val="102000"/>
                <a:tint val="94000"/>
              </a:schemeClr>
            </a:gs>
            <a:gs pos="50000">
              <a:schemeClr val="accent4">
                <a:hueOff val="0"/>
                <a:satOff val="0"/>
                <a:lumOff val="0"/>
                <a:alphaOff val="0"/>
                <a:satMod val="110000"/>
                <a:lumMod val="100000"/>
                <a:shade val="100000"/>
              </a:schemeClr>
            </a:gs>
            <a:gs pos="100000">
              <a:schemeClr val="accent4">
                <a:hueOff val="0"/>
                <a:satOff val="0"/>
                <a:lumOff val="0"/>
                <a:alphaOff val="0"/>
                <a:lumMod val="99000"/>
                <a:satMod val="120000"/>
                <a:shade val="78000"/>
              </a:schemeClr>
            </a:gs>
          </a:gsLst>
          <a:lin ang="5400000" scaled="0"/>
        </a:gradFill>
        <a:ln>
          <a:noFill/>
        </a:ln>
        <a:effectLst/>
        <a:scene3d>
          <a:camera prst="orthographicFront"/>
          <a:lightRig rig="flat" dir="t"/>
        </a:scene3d>
        <a:sp3d prstMaterial="plastic">
          <a:bevelT w="120900" h="88900"/>
          <a:bevelB w="88900" h="31750" prst="angle"/>
        </a:sp3d>
      </dsp:spPr>
      <dsp:style>
        <a:lnRef idx="0">
          <a:scrgbClr r="0" g="0" b="0"/>
        </a:lnRef>
        <a:fillRef idx="3">
          <a:scrgbClr r="0" g="0" b="0"/>
        </a:fillRef>
        <a:effectRef idx="1">
          <a:scrgbClr r="0" g="0" b="0"/>
        </a:effectRef>
        <a:fontRef idx="minor">
          <a:schemeClr val="lt1"/>
        </a:fontRef>
      </dsp:style>
      <dsp:txBody>
        <a:bodyPr spcFirstLastPara="0" vert="horz" wrap="square" lIns="17780" tIns="17780" rIns="17780" bIns="17780" numCol="1" spcCol="1270" anchor="ctr" anchorCtr="0">
          <a:noAutofit/>
        </a:bodyPr>
        <a:lstStyle/>
        <a:p>
          <a:pPr lvl="0" algn="ctr" defTabSz="1244600">
            <a:lnSpc>
              <a:spcPct val="90000"/>
            </a:lnSpc>
            <a:spcBef>
              <a:spcPct val="0"/>
            </a:spcBef>
            <a:spcAft>
              <a:spcPct val="35000"/>
            </a:spcAft>
          </a:pPr>
          <a:r>
            <a:rPr lang="en-US" sz="2800" kern="1200" dirty="0" err="1" smtClean="0">
              <a:latin typeface="Times New Roman" panose="02020603050405020304" pitchFamily="18" charset="0"/>
              <a:cs typeface="Times New Roman" panose="02020603050405020304" pitchFamily="18" charset="0"/>
            </a:rPr>
            <a:t>Xã</a:t>
          </a:r>
          <a:r>
            <a:rPr lang="en-US" sz="2800" kern="1200" dirty="0" smtClean="0">
              <a:latin typeface="Times New Roman" panose="02020603050405020304" pitchFamily="18" charset="0"/>
              <a:cs typeface="Times New Roman" panose="02020603050405020304" pitchFamily="18" charset="0"/>
            </a:rPr>
            <a:t> </a:t>
          </a:r>
          <a:r>
            <a:rPr lang="en-US" sz="2800" kern="1200" dirty="0" err="1" smtClean="0">
              <a:latin typeface="Times New Roman" panose="02020603050405020304" pitchFamily="18" charset="0"/>
              <a:cs typeface="Times New Roman" panose="02020603050405020304" pitchFamily="18" charset="0"/>
            </a:rPr>
            <a:t>Phú</a:t>
          </a:r>
          <a:r>
            <a:rPr lang="en-US" sz="2800" kern="1200" dirty="0" smtClean="0">
              <a:latin typeface="Times New Roman" panose="02020603050405020304" pitchFamily="18" charset="0"/>
              <a:cs typeface="Times New Roman" panose="02020603050405020304" pitchFamily="18" charset="0"/>
            </a:rPr>
            <a:t> </a:t>
          </a:r>
          <a:r>
            <a:rPr lang="en-US" sz="2800" kern="1200" dirty="0" err="1" smtClean="0">
              <a:latin typeface="Times New Roman" panose="02020603050405020304" pitchFamily="18" charset="0"/>
              <a:cs typeface="Times New Roman" panose="02020603050405020304" pitchFamily="18" charset="0"/>
            </a:rPr>
            <a:t>Cường</a:t>
          </a:r>
          <a:r>
            <a:rPr lang="en-US" sz="2800" kern="1200" dirty="0" smtClean="0">
              <a:latin typeface="Times New Roman" panose="02020603050405020304" pitchFamily="18" charset="0"/>
              <a:cs typeface="Times New Roman" panose="02020603050405020304" pitchFamily="18" charset="0"/>
            </a:rPr>
            <a:t>, </a:t>
          </a:r>
          <a:r>
            <a:rPr lang="en-US" sz="2800" kern="1200" dirty="0" err="1" smtClean="0">
              <a:latin typeface="Times New Roman" panose="02020603050405020304" pitchFamily="18" charset="0"/>
              <a:cs typeface="Times New Roman" panose="02020603050405020304" pitchFamily="18" charset="0"/>
            </a:rPr>
            <a:t>Huyện</a:t>
          </a:r>
          <a:r>
            <a:rPr lang="en-US" sz="2800" kern="1200" dirty="0" smtClean="0">
              <a:latin typeface="Times New Roman" panose="02020603050405020304" pitchFamily="18" charset="0"/>
              <a:cs typeface="Times New Roman" panose="02020603050405020304" pitchFamily="18" charset="0"/>
            </a:rPr>
            <a:t> </a:t>
          </a:r>
          <a:r>
            <a:rPr lang="en-US" sz="2800" kern="1200" dirty="0" err="1" smtClean="0">
              <a:latin typeface="Times New Roman" panose="02020603050405020304" pitchFamily="18" charset="0"/>
              <a:cs typeface="Times New Roman" panose="02020603050405020304" pitchFamily="18" charset="0"/>
            </a:rPr>
            <a:t>Sóc</a:t>
          </a:r>
          <a:r>
            <a:rPr lang="en-US" sz="2800" kern="1200" dirty="0" smtClean="0">
              <a:latin typeface="Times New Roman" panose="02020603050405020304" pitchFamily="18" charset="0"/>
              <a:cs typeface="Times New Roman" panose="02020603050405020304" pitchFamily="18" charset="0"/>
            </a:rPr>
            <a:t> </a:t>
          </a:r>
          <a:r>
            <a:rPr lang="en-US" sz="2800" kern="1200" dirty="0" err="1" smtClean="0">
              <a:latin typeface="Times New Roman" panose="02020603050405020304" pitchFamily="18" charset="0"/>
              <a:cs typeface="Times New Roman" panose="02020603050405020304" pitchFamily="18" charset="0"/>
            </a:rPr>
            <a:t>Sơn</a:t>
          </a:r>
          <a:r>
            <a:rPr lang="en-US" sz="2800" kern="1200" dirty="0" smtClean="0">
              <a:latin typeface="Times New Roman" panose="02020603050405020304" pitchFamily="18" charset="0"/>
              <a:cs typeface="Times New Roman" panose="02020603050405020304" pitchFamily="18" charset="0"/>
            </a:rPr>
            <a:t>, </a:t>
          </a:r>
          <a:r>
            <a:rPr lang="en-US" sz="2800" kern="1200" dirty="0" err="1" smtClean="0">
              <a:latin typeface="Times New Roman" panose="02020603050405020304" pitchFamily="18" charset="0"/>
              <a:cs typeface="Times New Roman" panose="02020603050405020304" pitchFamily="18" charset="0"/>
            </a:rPr>
            <a:t>Hà</a:t>
          </a:r>
          <a:r>
            <a:rPr lang="en-US" sz="2800" kern="1200" dirty="0" smtClean="0">
              <a:latin typeface="Times New Roman" panose="02020603050405020304" pitchFamily="18" charset="0"/>
              <a:cs typeface="Times New Roman" panose="02020603050405020304" pitchFamily="18" charset="0"/>
            </a:rPr>
            <a:t> </a:t>
          </a:r>
          <a:r>
            <a:rPr lang="en-US" sz="2800" kern="1200" dirty="0" err="1" smtClean="0">
              <a:latin typeface="Times New Roman" panose="02020603050405020304" pitchFamily="18" charset="0"/>
              <a:cs typeface="Times New Roman" panose="02020603050405020304" pitchFamily="18" charset="0"/>
            </a:rPr>
            <a:t>Nội</a:t>
          </a:r>
          <a:endParaRPr lang="en-US" sz="2800" kern="1200" dirty="0">
            <a:latin typeface="Times New Roman" panose="02020603050405020304" pitchFamily="18" charset="0"/>
            <a:cs typeface="Times New Roman" panose="02020603050405020304" pitchFamily="18" charset="0"/>
          </a:endParaRPr>
        </a:p>
      </dsp:txBody>
      <dsp:txXfrm>
        <a:off x="5857511" y="1860473"/>
        <a:ext cx="2385900" cy="1155201"/>
      </dsp:txXfrm>
    </dsp:sp>
    <dsp:sp modelId="{ACA7060E-7D3F-4CF7-B2DD-E53827461BD3}">
      <dsp:nvSpPr>
        <dsp:cNvPr id="0" name=""/>
        <dsp:cNvSpPr/>
      </dsp:nvSpPr>
      <dsp:spPr>
        <a:xfrm>
          <a:off x="2960264" y="4781378"/>
          <a:ext cx="2385900" cy="727699"/>
        </a:xfrm>
        <a:prstGeom prst="rect">
          <a:avLst/>
        </a:prstGeom>
        <a:gradFill rotWithShape="0">
          <a:gsLst>
            <a:gs pos="0">
              <a:schemeClr val="accent3">
                <a:hueOff val="0"/>
                <a:satOff val="0"/>
                <a:lumOff val="0"/>
                <a:alphaOff val="0"/>
                <a:satMod val="103000"/>
                <a:lumMod val="102000"/>
                <a:tint val="94000"/>
              </a:schemeClr>
            </a:gs>
            <a:gs pos="50000">
              <a:schemeClr val="accent3">
                <a:hueOff val="0"/>
                <a:satOff val="0"/>
                <a:lumOff val="0"/>
                <a:alphaOff val="0"/>
                <a:satMod val="110000"/>
                <a:lumMod val="100000"/>
                <a:shade val="100000"/>
              </a:schemeClr>
            </a:gs>
            <a:gs pos="100000">
              <a:schemeClr val="accent3">
                <a:hueOff val="0"/>
                <a:satOff val="0"/>
                <a:lumOff val="0"/>
                <a:alphaOff val="0"/>
                <a:lumMod val="99000"/>
                <a:satMod val="120000"/>
                <a:shade val="78000"/>
              </a:schemeClr>
            </a:gs>
          </a:gsLst>
          <a:lin ang="5400000" scaled="0"/>
        </a:gradFill>
        <a:ln>
          <a:noFill/>
        </a:ln>
        <a:effectLst/>
        <a:scene3d>
          <a:camera prst="orthographicFront"/>
          <a:lightRig rig="flat" dir="t"/>
        </a:scene3d>
        <a:sp3d prstMaterial="plastic">
          <a:bevelT w="120900" h="88900"/>
          <a:bevelB w="88900" h="31750" prst="angle"/>
        </a:sp3d>
      </dsp:spPr>
      <dsp:style>
        <a:lnRef idx="0">
          <a:scrgbClr r="0" g="0" b="0"/>
        </a:lnRef>
        <a:fillRef idx="3">
          <a:scrgbClr r="0" g="0" b="0"/>
        </a:fillRef>
        <a:effectRef idx="1">
          <a:scrgbClr r="0" g="0" b="0"/>
        </a:effectRef>
        <a:fontRef idx="minor">
          <a:schemeClr val="lt1"/>
        </a:fontRef>
      </dsp:style>
      <dsp:txBody>
        <a:bodyPr spcFirstLastPara="0" vert="horz" wrap="square" lIns="17780" tIns="17780" rIns="17780" bIns="17780" numCol="1" spcCol="1270" anchor="ctr" anchorCtr="0">
          <a:noAutofit/>
        </a:bodyPr>
        <a:lstStyle/>
        <a:p>
          <a:pPr lvl="0" algn="ctr" defTabSz="1244600">
            <a:lnSpc>
              <a:spcPct val="90000"/>
            </a:lnSpc>
            <a:spcBef>
              <a:spcPct val="0"/>
            </a:spcBef>
            <a:spcAft>
              <a:spcPct val="35000"/>
            </a:spcAft>
          </a:pPr>
          <a:r>
            <a:rPr lang="en-US" sz="2800" kern="1200" dirty="0" err="1" smtClean="0">
              <a:latin typeface="Times New Roman" panose="02020603050405020304" pitchFamily="18" charset="0"/>
              <a:cs typeface="Times New Roman" panose="02020603050405020304" pitchFamily="18" charset="0"/>
            </a:rPr>
            <a:t>Sự</a:t>
          </a:r>
          <a:r>
            <a:rPr lang="en-US" sz="2800" kern="1200" dirty="0" smtClean="0">
              <a:latin typeface="Times New Roman" panose="02020603050405020304" pitchFamily="18" charset="0"/>
              <a:cs typeface="Times New Roman" panose="02020603050405020304" pitchFamily="18" charset="0"/>
            </a:rPr>
            <a:t> </a:t>
          </a:r>
          <a:r>
            <a:rPr lang="en-US" sz="2800" kern="1200" dirty="0" err="1" smtClean="0">
              <a:latin typeface="Times New Roman" panose="02020603050405020304" pitchFamily="18" charset="0"/>
              <a:cs typeface="Times New Roman" panose="02020603050405020304" pitchFamily="18" charset="0"/>
            </a:rPr>
            <a:t>nghiệp</a:t>
          </a:r>
          <a:endParaRPr lang="en-US" sz="2800" kern="1200" dirty="0">
            <a:latin typeface="Times New Roman" panose="02020603050405020304" pitchFamily="18" charset="0"/>
            <a:cs typeface="Times New Roman" panose="02020603050405020304" pitchFamily="18" charset="0"/>
          </a:endParaRPr>
        </a:p>
      </dsp:txBody>
      <dsp:txXfrm>
        <a:off x="2960264" y="4781378"/>
        <a:ext cx="2385900" cy="727699"/>
      </dsp:txXfrm>
    </dsp:sp>
    <dsp:sp modelId="{DFD9C599-24DA-4CC5-8560-571DEF2EBF89}">
      <dsp:nvSpPr>
        <dsp:cNvPr id="0" name=""/>
        <dsp:cNvSpPr/>
      </dsp:nvSpPr>
      <dsp:spPr>
        <a:xfrm>
          <a:off x="5857511" y="3420528"/>
          <a:ext cx="2385900" cy="727699"/>
        </a:xfrm>
        <a:prstGeom prst="rect">
          <a:avLst/>
        </a:prstGeom>
        <a:gradFill rotWithShape="0">
          <a:gsLst>
            <a:gs pos="0">
              <a:schemeClr val="accent4">
                <a:hueOff val="0"/>
                <a:satOff val="0"/>
                <a:lumOff val="0"/>
                <a:alphaOff val="0"/>
                <a:satMod val="103000"/>
                <a:lumMod val="102000"/>
                <a:tint val="94000"/>
              </a:schemeClr>
            </a:gs>
            <a:gs pos="50000">
              <a:schemeClr val="accent4">
                <a:hueOff val="0"/>
                <a:satOff val="0"/>
                <a:lumOff val="0"/>
                <a:alphaOff val="0"/>
                <a:satMod val="110000"/>
                <a:lumMod val="100000"/>
                <a:shade val="100000"/>
              </a:schemeClr>
            </a:gs>
            <a:gs pos="100000">
              <a:schemeClr val="accent4">
                <a:hueOff val="0"/>
                <a:satOff val="0"/>
                <a:lumOff val="0"/>
                <a:alphaOff val="0"/>
                <a:lumMod val="99000"/>
                <a:satMod val="120000"/>
                <a:shade val="78000"/>
              </a:schemeClr>
            </a:gs>
          </a:gsLst>
          <a:lin ang="5400000" scaled="0"/>
        </a:gradFill>
        <a:ln>
          <a:noFill/>
        </a:ln>
        <a:effectLst/>
        <a:scene3d>
          <a:camera prst="orthographicFront"/>
          <a:lightRig rig="flat" dir="t"/>
        </a:scene3d>
        <a:sp3d prstMaterial="plastic">
          <a:bevelT w="120900" h="88900"/>
          <a:bevelB w="88900" h="31750" prst="angle"/>
        </a:sp3d>
      </dsp:spPr>
      <dsp:style>
        <a:lnRef idx="0">
          <a:scrgbClr r="0" g="0" b="0"/>
        </a:lnRef>
        <a:fillRef idx="3">
          <a:scrgbClr r="0" g="0" b="0"/>
        </a:fillRef>
        <a:effectRef idx="1">
          <a:scrgbClr r="0" g="0" b="0"/>
        </a:effectRef>
        <a:fontRef idx="minor">
          <a:schemeClr val="lt1"/>
        </a:fontRef>
      </dsp:style>
      <dsp:txBody>
        <a:bodyPr spcFirstLastPara="0" vert="horz" wrap="square" lIns="17780" tIns="17780" rIns="17780" bIns="17780" numCol="1" spcCol="1270" anchor="ctr" anchorCtr="0">
          <a:noAutofit/>
        </a:bodyPr>
        <a:lstStyle/>
        <a:p>
          <a:pPr lvl="0" algn="ctr" defTabSz="1244600">
            <a:lnSpc>
              <a:spcPct val="90000"/>
            </a:lnSpc>
            <a:spcBef>
              <a:spcPct val="0"/>
            </a:spcBef>
            <a:spcAft>
              <a:spcPct val="35000"/>
            </a:spcAft>
          </a:pPr>
          <a:r>
            <a:rPr lang="en-US" sz="2800" kern="1200" dirty="0" err="1" smtClean="0">
              <a:latin typeface="Times New Roman" panose="02020603050405020304" pitchFamily="18" charset="0"/>
              <a:cs typeface="Times New Roman" panose="02020603050405020304" pitchFamily="18" charset="0"/>
            </a:rPr>
            <a:t>Khối</a:t>
          </a:r>
          <a:r>
            <a:rPr lang="en-US" sz="2800" kern="1200" dirty="0" smtClean="0">
              <a:latin typeface="Times New Roman" panose="02020603050405020304" pitchFamily="18" charset="0"/>
              <a:cs typeface="Times New Roman" panose="02020603050405020304" pitchFamily="18" charset="0"/>
            </a:rPr>
            <a:t> </a:t>
          </a:r>
          <a:r>
            <a:rPr lang="en-US" sz="2800" kern="1200" dirty="0" err="1" smtClean="0">
              <a:latin typeface="Times New Roman" panose="02020603050405020304" pitchFamily="18" charset="0"/>
              <a:cs typeface="Times New Roman" panose="02020603050405020304" pitchFamily="18" charset="0"/>
            </a:rPr>
            <a:t>lượng</a:t>
          </a:r>
          <a:r>
            <a:rPr lang="en-US" sz="2800" kern="1200" dirty="0" smtClean="0">
              <a:latin typeface="Times New Roman" panose="02020603050405020304" pitchFamily="18" charset="0"/>
              <a:cs typeface="Times New Roman" panose="02020603050405020304" pitchFamily="18" charset="0"/>
            </a:rPr>
            <a:t> </a:t>
          </a:r>
          <a:r>
            <a:rPr lang="en-US" sz="2800" kern="1200" dirty="0" err="1" smtClean="0">
              <a:latin typeface="Times New Roman" panose="02020603050405020304" pitchFamily="18" charset="0"/>
              <a:cs typeface="Times New Roman" panose="02020603050405020304" pitchFamily="18" charset="0"/>
            </a:rPr>
            <a:t>tác</a:t>
          </a:r>
          <a:r>
            <a:rPr lang="en-US" sz="2800" kern="1200" dirty="0" smtClean="0">
              <a:latin typeface="Times New Roman" panose="02020603050405020304" pitchFamily="18" charset="0"/>
              <a:cs typeface="Times New Roman" panose="02020603050405020304" pitchFamily="18" charset="0"/>
            </a:rPr>
            <a:t> </a:t>
          </a:r>
          <a:r>
            <a:rPr lang="en-US" sz="2800" kern="1200" dirty="0" err="1" smtClean="0">
              <a:latin typeface="Times New Roman" panose="02020603050405020304" pitchFamily="18" charset="0"/>
              <a:cs typeface="Times New Roman" panose="02020603050405020304" pitchFamily="18" charset="0"/>
            </a:rPr>
            <a:t>phẩm</a:t>
          </a:r>
          <a:r>
            <a:rPr lang="en-US" sz="2800" kern="1200" dirty="0" smtClean="0">
              <a:latin typeface="Times New Roman" panose="02020603050405020304" pitchFamily="18" charset="0"/>
              <a:cs typeface="Times New Roman" panose="02020603050405020304" pitchFamily="18" charset="0"/>
            </a:rPr>
            <a:t> </a:t>
          </a:r>
          <a:r>
            <a:rPr lang="en-US" sz="2800" kern="1200" dirty="0" err="1" smtClean="0">
              <a:latin typeface="Times New Roman" panose="02020603050405020304" pitchFamily="18" charset="0"/>
              <a:cs typeface="Times New Roman" panose="02020603050405020304" pitchFamily="18" charset="0"/>
            </a:rPr>
            <a:t>lớn</a:t>
          </a:r>
          <a:endParaRPr lang="en-US" sz="2800" kern="1200" dirty="0">
            <a:latin typeface="Times New Roman" panose="02020603050405020304" pitchFamily="18" charset="0"/>
            <a:cs typeface="Times New Roman" panose="02020603050405020304" pitchFamily="18" charset="0"/>
          </a:endParaRPr>
        </a:p>
      </dsp:txBody>
      <dsp:txXfrm>
        <a:off x="5857511" y="3420528"/>
        <a:ext cx="2385900" cy="727699"/>
      </dsp:txXfrm>
    </dsp:sp>
    <dsp:sp modelId="{A7B10903-C218-4912-83A0-2A1080D8202D}">
      <dsp:nvSpPr>
        <dsp:cNvPr id="0" name=""/>
        <dsp:cNvSpPr/>
      </dsp:nvSpPr>
      <dsp:spPr>
        <a:xfrm>
          <a:off x="5857511" y="4460568"/>
          <a:ext cx="2786422" cy="1100100"/>
        </a:xfrm>
        <a:prstGeom prst="rect">
          <a:avLst/>
        </a:prstGeom>
        <a:gradFill rotWithShape="0">
          <a:gsLst>
            <a:gs pos="0">
              <a:schemeClr val="accent4">
                <a:hueOff val="0"/>
                <a:satOff val="0"/>
                <a:lumOff val="0"/>
                <a:alphaOff val="0"/>
                <a:satMod val="103000"/>
                <a:lumMod val="102000"/>
                <a:tint val="94000"/>
              </a:schemeClr>
            </a:gs>
            <a:gs pos="50000">
              <a:schemeClr val="accent4">
                <a:hueOff val="0"/>
                <a:satOff val="0"/>
                <a:lumOff val="0"/>
                <a:alphaOff val="0"/>
                <a:satMod val="110000"/>
                <a:lumMod val="100000"/>
                <a:shade val="100000"/>
              </a:schemeClr>
            </a:gs>
            <a:gs pos="100000">
              <a:schemeClr val="accent4">
                <a:hueOff val="0"/>
                <a:satOff val="0"/>
                <a:lumOff val="0"/>
                <a:alphaOff val="0"/>
                <a:lumMod val="99000"/>
                <a:satMod val="120000"/>
                <a:shade val="78000"/>
              </a:schemeClr>
            </a:gs>
          </a:gsLst>
          <a:lin ang="5400000" scaled="0"/>
        </a:gradFill>
        <a:ln>
          <a:noFill/>
        </a:ln>
        <a:effectLst/>
        <a:scene3d>
          <a:camera prst="orthographicFront"/>
          <a:lightRig rig="flat" dir="t"/>
        </a:scene3d>
        <a:sp3d prstMaterial="plastic">
          <a:bevelT w="120900" h="88900"/>
          <a:bevelB w="88900" h="31750" prst="angle"/>
        </a:sp3d>
      </dsp:spPr>
      <dsp:style>
        <a:lnRef idx="0">
          <a:scrgbClr r="0" g="0" b="0"/>
        </a:lnRef>
        <a:fillRef idx="3">
          <a:scrgbClr r="0" g="0" b="0"/>
        </a:fillRef>
        <a:effectRef idx="1">
          <a:scrgbClr r="0" g="0" b="0"/>
        </a:effectRef>
        <a:fontRef idx="minor">
          <a:schemeClr val="lt1"/>
        </a:fontRef>
      </dsp:style>
      <dsp:txBody>
        <a:bodyPr spcFirstLastPara="0" vert="horz" wrap="square" lIns="15240" tIns="15240" rIns="15240" bIns="15240" numCol="1" spcCol="1270" anchor="ctr" anchorCtr="0">
          <a:noAutofit/>
        </a:bodyPr>
        <a:lstStyle/>
        <a:p>
          <a:pPr lvl="0" algn="ctr" defTabSz="1066800">
            <a:lnSpc>
              <a:spcPct val="90000"/>
            </a:lnSpc>
            <a:spcBef>
              <a:spcPct val="0"/>
            </a:spcBef>
            <a:spcAft>
              <a:spcPct val="35000"/>
            </a:spcAft>
          </a:pPr>
          <a:r>
            <a:rPr lang="en-US" sz="2400" kern="1200" dirty="0" err="1" smtClean="0">
              <a:latin typeface="Times New Roman" panose="02020603050405020304" pitchFamily="18" charset="0"/>
              <a:cs typeface="Times New Roman" panose="02020603050405020304" pitchFamily="18" charset="0"/>
            </a:rPr>
            <a:t>Âm</a:t>
          </a:r>
          <a:r>
            <a:rPr lang="en-US" sz="2400" kern="1200" dirty="0" smtClean="0">
              <a:latin typeface="Times New Roman" panose="02020603050405020304" pitchFamily="18" charset="0"/>
              <a:cs typeface="Times New Roman" panose="02020603050405020304" pitchFamily="18" charset="0"/>
            </a:rPr>
            <a:t> </a:t>
          </a:r>
          <a:r>
            <a:rPr lang="en-US" sz="2400" kern="1200" dirty="0" err="1" smtClean="0">
              <a:latin typeface="Times New Roman" panose="02020603050405020304" pitchFamily="18" charset="0"/>
              <a:cs typeface="Times New Roman" panose="02020603050405020304" pitchFamily="18" charset="0"/>
            </a:rPr>
            <a:t>nhạc</a:t>
          </a:r>
          <a:r>
            <a:rPr lang="en-US" sz="2400" kern="1200" dirty="0" smtClean="0">
              <a:latin typeface="Times New Roman" panose="02020603050405020304" pitchFamily="18" charset="0"/>
              <a:cs typeface="Times New Roman" panose="02020603050405020304" pitchFamily="18" charset="0"/>
            </a:rPr>
            <a:t> </a:t>
          </a:r>
          <a:r>
            <a:rPr lang="en-US" sz="2400" kern="1200" dirty="0" err="1" smtClean="0">
              <a:latin typeface="Times New Roman" panose="02020603050405020304" pitchFamily="18" charset="0"/>
              <a:cs typeface="Times New Roman" panose="02020603050405020304" pitchFamily="18" charset="0"/>
            </a:rPr>
            <a:t>giàu</a:t>
          </a:r>
          <a:r>
            <a:rPr lang="en-US" sz="2400" kern="1200" dirty="0" smtClean="0">
              <a:latin typeface="Times New Roman" panose="02020603050405020304" pitchFamily="18" charset="0"/>
              <a:cs typeface="Times New Roman" panose="02020603050405020304" pitchFamily="18" charset="0"/>
            </a:rPr>
            <a:t> </a:t>
          </a:r>
          <a:r>
            <a:rPr lang="en-US" sz="2400" kern="1200" dirty="0" err="1" smtClean="0">
              <a:latin typeface="Times New Roman" panose="02020603050405020304" pitchFamily="18" charset="0"/>
              <a:cs typeface="Times New Roman" panose="02020603050405020304" pitchFamily="18" charset="0"/>
            </a:rPr>
            <a:t>chất</a:t>
          </a:r>
          <a:r>
            <a:rPr lang="en-US" sz="2400" kern="1200" dirty="0" smtClean="0">
              <a:latin typeface="Times New Roman" panose="02020603050405020304" pitchFamily="18" charset="0"/>
              <a:cs typeface="Times New Roman" panose="02020603050405020304" pitchFamily="18" charset="0"/>
            </a:rPr>
            <a:t> </a:t>
          </a:r>
          <a:r>
            <a:rPr lang="en-US" sz="2400" kern="1200" dirty="0" err="1" smtClean="0">
              <a:latin typeface="Times New Roman" panose="02020603050405020304" pitchFamily="18" charset="0"/>
              <a:cs typeface="Times New Roman" panose="02020603050405020304" pitchFamily="18" charset="0"/>
            </a:rPr>
            <a:t>trữ</a:t>
          </a:r>
          <a:r>
            <a:rPr lang="en-US" sz="2400" kern="1200" dirty="0" smtClean="0">
              <a:latin typeface="Times New Roman" panose="02020603050405020304" pitchFamily="18" charset="0"/>
              <a:cs typeface="Times New Roman" panose="02020603050405020304" pitchFamily="18" charset="0"/>
            </a:rPr>
            <a:t> </a:t>
          </a:r>
          <a:r>
            <a:rPr lang="en-US" sz="2400" kern="1200" dirty="0" err="1" smtClean="0">
              <a:latin typeface="Times New Roman" panose="02020603050405020304" pitchFamily="18" charset="0"/>
              <a:cs typeface="Times New Roman" panose="02020603050405020304" pitchFamily="18" charset="0"/>
            </a:rPr>
            <a:t>tình</a:t>
          </a:r>
          <a:r>
            <a:rPr lang="en-US" sz="2400" kern="1200" dirty="0" smtClean="0">
              <a:latin typeface="Times New Roman" panose="02020603050405020304" pitchFamily="18" charset="0"/>
              <a:cs typeface="Times New Roman" panose="02020603050405020304" pitchFamily="18" charset="0"/>
            </a:rPr>
            <a:t>. </a:t>
          </a:r>
          <a:r>
            <a:rPr lang="en-US" sz="2400" kern="1200" dirty="0" err="1" smtClean="0">
              <a:latin typeface="Times New Roman" panose="02020603050405020304" pitchFamily="18" charset="0"/>
              <a:cs typeface="Times New Roman" panose="02020603050405020304" pitchFamily="18" charset="0"/>
            </a:rPr>
            <a:t>Mang</a:t>
          </a:r>
          <a:r>
            <a:rPr lang="en-US" sz="2400" kern="1200" dirty="0" smtClean="0">
              <a:latin typeface="Times New Roman" panose="02020603050405020304" pitchFamily="18" charset="0"/>
              <a:cs typeface="Times New Roman" panose="02020603050405020304" pitchFamily="18" charset="0"/>
            </a:rPr>
            <a:t> </a:t>
          </a:r>
          <a:r>
            <a:rPr lang="en-US" sz="2400" kern="1200" dirty="0" err="1" smtClean="0">
              <a:latin typeface="Times New Roman" panose="02020603050405020304" pitchFamily="18" charset="0"/>
              <a:cs typeface="Times New Roman" panose="02020603050405020304" pitchFamily="18" charset="0"/>
            </a:rPr>
            <a:t>bản</a:t>
          </a:r>
          <a:r>
            <a:rPr lang="en-US" sz="2400" kern="1200" dirty="0" smtClean="0">
              <a:latin typeface="Times New Roman" panose="02020603050405020304" pitchFamily="18" charset="0"/>
              <a:cs typeface="Times New Roman" panose="02020603050405020304" pitchFamily="18" charset="0"/>
            </a:rPr>
            <a:t> </a:t>
          </a:r>
          <a:r>
            <a:rPr lang="en-US" sz="2400" kern="1200" dirty="0" err="1" smtClean="0">
              <a:latin typeface="Times New Roman" panose="02020603050405020304" pitchFamily="18" charset="0"/>
              <a:cs typeface="Times New Roman" panose="02020603050405020304" pitchFamily="18" charset="0"/>
            </a:rPr>
            <a:t>sắc</a:t>
          </a:r>
          <a:r>
            <a:rPr lang="en-US" sz="2400" kern="1200" dirty="0" smtClean="0">
              <a:latin typeface="Times New Roman" panose="02020603050405020304" pitchFamily="18" charset="0"/>
              <a:cs typeface="Times New Roman" panose="02020603050405020304" pitchFamily="18" charset="0"/>
            </a:rPr>
            <a:t> </a:t>
          </a:r>
          <a:r>
            <a:rPr lang="en-US" sz="2400" kern="1200" dirty="0" err="1" smtClean="0">
              <a:latin typeface="Times New Roman" panose="02020603050405020304" pitchFamily="18" charset="0"/>
              <a:cs typeface="Times New Roman" panose="02020603050405020304" pitchFamily="18" charset="0"/>
            </a:rPr>
            <a:t>dân</a:t>
          </a:r>
          <a:r>
            <a:rPr lang="en-US" sz="2400" kern="1200" dirty="0" smtClean="0">
              <a:latin typeface="Times New Roman" panose="02020603050405020304" pitchFamily="18" charset="0"/>
              <a:cs typeface="Times New Roman" panose="02020603050405020304" pitchFamily="18" charset="0"/>
            </a:rPr>
            <a:t> </a:t>
          </a:r>
          <a:r>
            <a:rPr lang="en-US" sz="2400" kern="1200" dirty="0" err="1" smtClean="0">
              <a:latin typeface="Times New Roman" panose="02020603050405020304" pitchFamily="18" charset="0"/>
              <a:cs typeface="Times New Roman" panose="02020603050405020304" pitchFamily="18" charset="0"/>
            </a:rPr>
            <a:t>tộc</a:t>
          </a:r>
          <a:endParaRPr lang="en-US" sz="2400" kern="1200" dirty="0">
            <a:latin typeface="Times New Roman" panose="02020603050405020304" pitchFamily="18" charset="0"/>
            <a:cs typeface="Times New Roman" panose="02020603050405020304" pitchFamily="18" charset="0"/>
          </a:endParaRPr>
        </a:p>
      </dsp:txBody>
      <dsp:txXfrm>
        <a:off x="5857511" y="4460568"/>
        <a:ext cx="2786422" cy="1100100"/>
      </dsp:txXfrm>
    </dsp:sp>
    <dsp:sp modelId="{A664F66D-D0BF-43F7-9FCC-8077CC1E2979}">
      <dsp:nvSpPr>
        <dsp:cNvPr id="0" name=""/>
        <dsp:cNvSpPr/>
      </dsp:nvSpPr>
      <dsp:spPr>
        <a:xfrm>
          <a:off x="5857511" y="5769304"/>
          <a:ext cx="2742736" cy="921675"/>
        </a:xfrm>
        <a:prstGeom prst="rect">
          <a:avLst/>
        </a:prstGeom>
        <a:gradFill rotWithShape="0">
          <a:gsLst>
            <a:gs pos="0">
              <a:schemeClr val="accent4">
                <a:hueOff val="0"/>
                <a:satOff val="0"/>
                <a:lumOff val="0"/>
                <a:alphaOff val="0"/>
                <a:satMod val="103000"/>
                <a:lumMod val="102000"/>
                <a:tint val="94000"/>
              </a:schemeClr>
            </a:gs>
            <a:gs pos="50000">
              <a:schemeClr val="accent4">
                <a:hueOff val="0"/>
                <a:satOff val="0"/>
                <a:lumOff val="0"/>
                <a:alphaOff val="0"/>
                <a:satMod val="110000"/>
                <a:lumMod val="100000"/>
                <a:shade val="100000"/>
              </a:schemeClr>
            </a:gs>
            <a:gs pos="100000">
              <a:schemeClr val="accent4">
                <a:hueOff val="0"/>
                <a:satOff val="0"/>
                <a:lumOff val="0"/>
                <a:alphaOff val="0"/>
                <a:lumMod val="99000"/>
                <a:satMod val="120000"/>
                <a:shade val="78000"/>
              </a:schemeClr>
            </a:gs>
          </a:gsLst>
          <a:lin ang="5400000" scaled="0"/>
        </a:gradFill>
        <a:ln>
          <a:noFill/>
        </a:ln>
        <a:effectLst/>
        <a:scene3d>
          <a:camera prst="orthographicFront"/>
          <a:lightRig rig="flat" dir="t"/>
        </a:scene3d>
        <a:sp3d prstMaterial="plastic">
          <a:bevelT w="120900" h="88900"/>
          <a:bevelB w="88900" h="31750" prst="angle"/>
        </a:sp3d>
      </dsp:spPr>
      <dsp:style>
        <a:lnRef idx="0">
          <a:scrgbClr r="0" g="0" b="0"/>
        </a:lnRef>
        <a:fillRef idx="3">
          <a:scrgbClr r="0" g="0" b="0"/>
        </a:fillRef>
        <a:effectRef idx="1">
          <a:scrgbClr r="0" g="0" b="0"/>
        </a:effectRef>
        <a:fontRef idx="minor">
          <a:schemeClr val="lt1"/>
        </a:fontRef>
      </dsp:style>
      <dsp:txBody>
        <a:bodyPr spcFirstLastPara="0" vert="horz" wrap="square" lIns="15240" tIns="15240" rIns="15240" bIns="15240" numCol="1" spcCol="1270" anchor="ctr" anchorCtr="0">
          <a:noAutofit/>
        </a:bodyPr>
        <a:lstStyle/>
        <a:p>
          <a:pPr lvl="0" algn="ctr" defTabSz="1066800">
            <a:lnSpc>
              <a:spcPct val="90000"/>
            </a:lnSpc>
            <a:spcBef>
              <a:spcPct val="0"/>
            </a:spcBef>
            <a:spcAft>
              <a:spcPct val="35000"/>
            </a:spcAft>
          </a:pPr>
          <a:r>
            <a:rPr lang="en-US" sz="2400" kern="1200" dirty="0" err="1" smtClean="0">
              <a:latin typeface="Times New Roman" panose="02020603050405020304" pitchFamily="18" charset="0"/>
              <a:cs typeface="Times New Roman" panose="02020603050405020304" pitchFamily="18" charset="0"/>
            </a:rPr>
            <a:t>Giải</a:t>
          </a:r>
          <a:r>
            <a:rPr lang="en-US" sz="2400" kern="1200" dirty="0" smtClean="0">
              <a:latin typeface="Times New Roman" panose="02020603050405020304" pitchFamily="18" charset="0"/>
              <a:cs typeface="Times New Roman" panose="02020603050405020304" pitchFamily="18" charset="0"/>
            </a:rPr>
            <a:t> </a:t>
          </a:r>
          <a:r>
            <a:rPr lang="en-US" sz="2400" kern="1200" dirty="0" err="1" smtClean="0">
              <a:latin typeface="Times New Roman" panose="02020603050405020304" pitchFamily="18" charset="0"/>
              <a:cs typeface="Times New Roman" panose="02020603050405020304" pitchFamily="18" charset="0"/>
            </a:rPr>
            <a:t>thưởng</a:t>
          </a:r>
          <a:r>
            <a:rPr lang="en-US" sz="2400" kern="1200" dirty="0" smtClean="0">
              <a:latin typeface="Times New Roman" panose="02020603050405020304" pitchFamily="18" charset="0"/>
              <a:cs typeface="Times New Roman" panose="02020603050405020304" pitchFamily="18" charset="0"/>
            </a:rPr>
            <a:t> </a:t>
          </a:r>
          <a:r>
            <a:rPr lang="en-US" sz="2400" kern="1200" dirty="0" err="1" smtClean="0">
              <a:latin typeface="Times New Roman" panose="02020603050405020304" pitchFamily="18" charset="0"/>
              <a:cs typeface="Times New Roman" panose="02020603050405020304" pitchFamily="18" charset="0"/>
            </a:rPr>
            <a:t>Hồ</a:t>
          </a:r>
          <a:r>
            <a:rPr lang="en-US" sz="2400" kern="1200" dirty="0" smtClean="0">
              <a:latin typeface="Times New Roman" panose="02020603050405020304" pitchFamily="18" charset="0"/>
              <a:cs typeface="Times New Roman" panose="02020603050405020304" pitchFamily="18" charset="0"/>
            </a:rPr>
            <a:t> </a:t>
          </a:r>
          <a:r>
            <a:rPr lang="en-US" sz="2400" kern="1200" dirty="0" err="1" smtClean="0">
              <a:latin typeface="Times New Roman" panose="02020603050405020304" pitchFamily="18" charset="0"/>
              <a:cs typeface="Times New Roman" panose="02020603050405020304" pitchFamily="18" charset="0"/>
            </a:rPr>
            <a:t>Chí</a:t>
          </a:r>
          <a:r>
            <a:rPr lang="en-US" sz="2400" kern="1200" dirty="0" smtClean="0">
              <a:latin typeface="Times New Roman" panose="02020603050405020304" pitchFamily="18" charset="0"/>
              <a:cs typeface="Times New Roman" panose="02020603050405020304" pitchFamily="18" charset="0"/>
            </a:rPr>
            <a:t> Minh </a:t>
          </a:r>
          <a:r>
            <a:rPr lang="en-US" sz="2400" kern="1200" dirty="0" err="1" smtClean="0">
              <a:latin typeface="Times New Roman" panose="02020603050405020304" pitchFamily="18" charset="0"/>
              <a:cs typeface="Times New Roman" panose="02020603050405020304" pitchFamily="18" charset="0"/>
            </a:rPr>
            <a:t>về</a:t>
          </a:r>
          <a:r>
            <a:rPr lang="en-US" sz="2400" kern="1200" dirty="0" smtClean="0">
              <a:latin typeface="Times New Roman" panose="02020603050405020304" pitchFamily="18" charset="0"/>
              <a:cs typeface="Times New Roman" panose="02020603050405020304" pitchFamily="18" charset="0"/>
            </a:rPr>
            <a:t> </a:t>
          </a:r>
          <a:r>
            <a:rPr lang="en-US" sz="2400" kern="1200" dirty="0" err="1" smtClean="0">
              <a:latin typeface="Times New Roman" panose="02020603050405020304" pitchFamily="18" charset="0"/>
              <a:cs typeface="Times New Roman" panose="02020603050405020304" pitchFamily="18" charset="0"/>
            </a:rPr>
            <a:t>Văn</a:t>
          </a:r>
          <a:r>
            <a:rPr lang="en-US" sz="2400" kern="1200" dirty="0" smtClean="0">
              <a:latin typeface="Times New Roman" panose="02020603050405020304" pitchFamily="18" charset="0"/>
              <a:cs typeface="Times New Roman" panose="02020603050405020304" pitchFamily="18" charset="0"/>
            </a:rPr>
            <a:t> </a:t>
          </a:r>
          <a:r>
            <a:rPr lang="en-US" sz="2400" kern="1200" dirty="0" err="1" smtClean="0">
              <a:latin typeface="Times New Roman" panose="02020603050405020304" pitchFamily="18" charset="0"/>
              <a:cs typeface="Times New Roman" panose="02020603050405020304" pitchFamily="18" charset="0"/>
            </a:rPr>
            <a:t>Học</a:t>
          </a:r>
          <a:r>
            <a:rPr lang="en-US" sz="2400" kern="1200" dirty="0" smtClean="0">
              <a:latin typeface="Times New Roman" panose="02020603050405020304" pitchFamily="18" charset="0"/>
              <a:cs typeface="Times New Roman" panose="02020603050405020304" pitchFamily="18" charset="0"/>
            </a:rPr>
            <a:t>- </a:t>
          </a:r>
          <a:r>
            <a:rPr lang="en-US" sz="2400" kern="1200" dirty="0" err="1" smtClean="0">
              <a:latin typeface="Times New Roman" panose="02020603050405020304" pitchFamily="18" charset="0"/>
              <a:cs typeface="Times New Roman" panose="02020603050405020304" pitchFamily="18" charset="0"/>
            </a:rPr>
            <a:t>Nghê</a:t>
          </a:r>
          <a:r>
            <a:rPr lang="en-US" sz="2400" kern="1200" dirty="0" smtClean="0">
              <a:latin typeface="Times New Roman" panose="02020603050405020304" pitchFamily="18" charset="0"/>
              <a:cs typeface="Times New Roman" panose="02020603050405020304" pitchFamily="18" charset="0"/>
            </a:rPr>
            <a:t> </a:t>
          </a:r>
          <a:r>
            <a:rPr lang="en-US" sz="2400" kern="1200" dirty="0" err="1" smtClean="0">
              <a:latin typeface="Times New Roman" panose="02020603050405020304" pitchFamily="18" charset="0"/>
              <a:cs typeface="Times New Roman" panose="02020603050405020304" pitchFamily="18" charset="0"/>
            </a:rPr>
            <a:t>Thuật</a:t>
          </a:r>
          <a:endParaRPr lang="en-US" sz="2400" kern="1200" dirty="0">
            <a:latin typeface="Times New Roman" panose="02020603050405020304" pitchFamily="18" charset="0"/>
            <a:cs typeface="Times New Roman" panose="02020603050405020304" pitchFamily="18" charset="0"/>
          </a:endParaRPr>
        </a:p>
      </dsp:txBody>
      <dsp:txXfrm>
        <a:off x="5857511" y="5769304"/>
        <a:ext cx="2742736" cy="921675"/>
      </dsp:txXfrm>
    </dsp:sp>
  </dsp:spTree>
</dsp:drawing>
</file>

<file path=ppt/diagrams/layout1.xml><?xml version="1.0" encoding="utf-8"?>
<dgm:layoutDef xmlns:dgm="http://schemas.openxmlformats.org/drawingml/2006/diagram" xmlns:a="http://schemas.openxmlformats.org/drawingml/2006/main" uniqueId="urn:microsoft.com/office/officeart/2009/3/layout/HorizontalOrganizationChart">
  <dgm:title val=""/>
  <dgm:desc val=""/>
  <dgm:catLst>
    <dgm:cat type="hierarchy" pri="4300"/>
  </dgm:catLst>
  <dgm:sampData>
    <dgm:dataModel>
      <dgm:ptLst>
        <dgm:pt modelId="0" type="doc"/>
        <dgm:pt modelId="1">
          <dgm:prSet phldr="1"/>
        </dgm:pt>
        <dgm:pt modelId="2" type="asst">
          <dgm:prSet phldr="1"/>
        </dgm:pt>
        <dgm:pt modelId="3">
          <dgm:prSet phldr="1"/>
        </dgm:pt>
        <dgm:pt modelId="4">
          <dgm:prSet phldr="1"/>
        </dgm:pt>
        <dgm:pt modelId="5">
          <dgm:prSet phldr="1"/>
        </dgm:pt>
      </dgm:ptLst>
      <dgm:cxnLst>
        <dgm:cxn modelId="5" srcId="0" destId="1" srcOrd="0" destOrd="0"/>
        <dgm:cxn modelId="6" srcId="1" destId="2" srcOrd="0" destOrd="0"/>
        <dgm:cxn modelId="7" srcId="1" destId="3" srcOrd="1" destOrd="0"/>
        <dgm:cxn modelId="8" srcId="1" destId="4" srcOrd="2" destOrd="0"/>
        <dgm:cxn modelId="9" srcId="1" destId="5" srcOrd="3" destOrd="0"/>
      </dgm:cxnLst>
      <dgm:bg/>
      <dgm:whole/>
    </dgm:dataModel>
  </dgm:sampData>
  <dgm:styleData>
    <dgm:dataModel>
      <dgm:ptLst>
        <dgm:pt modelId="0" type="doc"/>
        <dgm:pt modelId="1"/>
        <dgm:pt modelId="12"/>
        <dgm:pt modelId="13"/>
      </dgm:ptLst>
      <dgm:cxnLst>
        <dgm:cxn modelId="2" srcId="0" destId="1" srcOrd="0" destOrd="0"/>
        <dgm:cxn modelId="16" srcId="1" destId="12" srcOrd="1" destOrd="0"/>
        <dgm:cxn modelId="17" srcId="1" destId="13" srcOrd="2" destOrd="0"/>
      </dgm:cxnLst>
      <dgm:bg/>
      <dgm:whole/>
    </dgm:dataModel>
  </dgm:styleData>
  <dgm:clrData>
    <dgm:dataModel>
      <dgm:ptLst>
        <dgm:pt modelId="0" type="doc"/>
        <dgm:pt modelId="1"/>
        <dgm:pt modelId="11" type="asst"/>
        <dgm:pt modelId="12"/>
        <dgm:pt modelId="13"/>
        <dgm:pt modelId="14"/>
      </dgm:ptLst>
      <dgm:cxnLst>
        <dgm:cxn modelId="2" srcId="0" destId="1" srcOrd="0" destOrd="0"/>
        <dgm:cxn modelId="15" srcId="1" destId="11" srcOrd="0" destOrd="0"/>
        <dgm:cxn modelId="16" srcId="1" destId="12" srcOrd="1" destOrd="0"/>
        <dgm:cxn modelId="17" srcId="1" destId="13" srcOrd="2" destOrd="0"/>
        <dgm:cxn modelId="18" srcId="1" destId="14" srcOrd="2" destOrd="0"/>
      </dgm:cxnLst>
      <dgm:bg/>
      <dgm:whole/>
    </dgm:dataModel>
  </dgm:clrData>
  <dgm:layoutNode name="hierChild1">
    <dgm:varLst>
      <dgm:orgChart val="1"/>
      <dgm:chPref val="1"/>
      <dgm:dir/>
      <dgm:animOne val="branch"/>
      <dgm:animLvl val="lvl"/>
      <dgm:resizeHandles/>
    </dgm:varLst>
    <dgm:choose name="Name0">
      <dgm:if name="Name1" func="var" arg="dir" op="equ" val="norm">
        <dgm:alg type="hierChild">
          <dgm:param type="linDir" val="fromT"/>
          <dgm:param type="chAlign" val="l"/>
        </dgm:alg>
      </dgm:if>
      <dgm:else name="Name2">
        <dgm:alg type="hierChild">
          <dgm:param type="linDir" val="fromT"/>
          <dgm:param type="chAlign" val="r"/>
        </dgm:alg>
      </dgm:else>
    </dgm:choose>
    <dgm:shape xmlns:r="http://schemas.openxmlformats.org/officeDocument/2006/relationships" r:blip="">
      <dgm:adjLst/>
    </dgm:shape>
    <dgm:presOf/>
    <dgm:constrLst>
      <dgm:constr type="w" for="des" forName="rootComposite1" refType="w" fact="10"/>
      <dgm:constr type="h" for="des" forName="rootComposite1" refType="w" refFor="des" refForName="rootComposite1" fact="0.305"/>
      <dgm:constr type="w" for="des" forName="rootComposite" refType="w" fact="10"/>
      <dgm:constr type="h" for="des" forName="rootComposite" refType="w" refFor="des" refForName="rootComposite1" fact="0.305"/>
      <dgm:constr type="w" for="des" forName="rootComposite3" refType="w" fact="10"/>
      <dgm:constr type="h" for="des" forName="rootComposite3" refType="w" refFor="des" refForName="rootComposite1" fact="0.305"/>
      <dgm:constr type="primFontSz" for="des" ptType="node" op="equ"/>
      <dgm:constr type="sp" for="des" op="equ"/>
      <dgm:constr type="sp" for="des" forName="hierRoot1" refType="w" refFor="des" refForName="rootComposite1" fact="0.2"/>
      <dgm:constr type="sp" for="des" forName="hierRoot2" refType="sp" refFor="des" refForName="hierRoot1"/>
      <dgm:constr type="sp" for="des" forName="hierRoot3" refType="sp" refFor="des" refForName="hierRoot1"/>
      <dgm:constr type="sibSp" refType="w" refFor="des" refForName="rootComposite1" fact="0.125"/>
      <dgm:constr type="sibSp" for="des" forName="hierChild2" refType="sibSp"/>
      <dgm:constr type="sibSp" for="des" forName="hierChild3" refType="sibSp"/>
      <dgm:constr type="sibSp" for="des" forName="hierChild4" refType="sibSp"/>
      <dgm:constr type="sibSp" for="des" forName="hierChild5" refType="sibSp"/>
      <dgm:constr type="sibSp" for="des" forName="hierChild6" refType="sibSp"/>
      <dgm:constr type="sibSp" for="des" forName="hierChild7" refType="sibSp"/>
      <dgm:constr type="secSibSp" refType="w" refFor="des" refForName="rootComposite1" fact="0.125"/>
      <dgm:constr type="secSibSp" for="des" forName="hierChild2" refType="secSibSp"/>
      <dgm:constr type="secSibSp" for="des" forName="hierChild3" refType="secSibSp"/>
      <dgm:constr type="secSibSp" for="des" forName="hierChild4" refType="secSibSp"/>
      <dgm:constr type="secSibSp" for="des" forName="hierChild5" refType="secSibSp"/>
      <dgm:constr type="secSibSp" for="des" forName="hierChild6" refType="secSibSp"/>
      <dgm:constr type="secSibSp" for="des" forName="hierChild7" refType="secSibSp"/>
    </dgm:constrLst>
    <dgm:ruleLst/>
    <dgm:forEach name="Name3" axis="ch">
      <dgm:forEach name="Name4" axis="self" ptType="node">
        <dgm:layoutNode name="hierRoot1">
          <dgm:varLst>
            <dgm:hierBranch val="init"/>
          </dgm:varLst>
          <dgm:choose name="Name5">
            <dgm:if name="Name6" func="var" arg="hierBranch" op="equ" val="l">
              <dgm:choose name="Name7">
                <dgm:if name="Name8" func="var" arg="dir" op="equ" val="norm">
                  <dgm:alg type="hierRoot">
                    <dgm:param type="hierAlign" val="lT"/>
                  </dgm:alg>
                  <dgm:constrLst>
                    <dgm:constr type="alignOff" val="0.75"/>
                  </dgm:constrLst>
                </dgm:if>
                <dgm:else name="Name9">
                  <dgm:alg type="hierRoot">
                    <dgm:param type="hierAlign" val="rT"/>
                  </dgm:alg>
                  <dgm:constrLst>
                    <dgm:constr type="alignOff" val="0.75"/>
                  </dgm:constrLst>
                </dgm:else>
              </dgm:choose>
            </dgm:if>
            <dgm:if name="Name10" func="var" arg="hierBranch" op="equ" val="r">
              <dgm:choose name="Name11">
                <dgm:if name="Name12" func="var" arg="dir" op="equ" val="norm">
                  <dgm:alg type="hierRoot">
                    <dgm:param type="hierAlign" val="lB"/>
                  </dgm:alg>
                  <dgm:constrLst>
                    <dgm:constr type="alignOff" val="0.75"/>
                  </dgm:constrLst>
                </dgm:if>
                <dgm:else name="Name13">
                  <dgm:alg type="hierRoot">
                    <dgm:param type="hierAlign" val="rB"/>
                  </dgm:alg>
                  <dgm:constrLst>
                    <dgm:constr type="alignOff" val="0.75"/>
                  </dgm:constrLst>
                </dgm:else>
              </dgm:choose>
            </dgm:if>
            <dgm:if name="Name14" func="var" arg="hierBranch" op="equ" val="hang">
              <dgm:choose name="Name15">
                <dgm:if name="Name16" func="var" arg="dir" op="equ" val="norm">
                  <dgm:alg type="hierRoot">
                    <dgm:param type="hierAlign" val="lCtrCh"/>
                  </dgm:alg>
                  <dgm:constrLst>
                    <dgm:constr type="alignOff" val="0.65"/>
                  </dgm:constrLst>
                </dgm:if>
                <dgm:else name="Name17">
                  <dgm:alg type="hierRoot">
                    <dgm:param type="hierAlign" val="rCtrCh"/>
                  </dgm:alg>
                  <dgm:constrLst>
                    <dgm:constr type="alignOff" val="0.65"/>
                  </dgm:constrLst>
                </dgm:else>
              </dgm:choose>
            </dgm:if>
            <dgm:else name="Name18">
              <dgm:choose name="Name19">
                <dgm:if name="Name20" func="var" arg="dir" op="equ" val="norm">
                  <dgm:alg type="hierRoot">
                    <dgm:param type="hierAlign" val="lCtrCh"/>
                  </dgm:alg>
                  <dgm:constrLst>
                    <dgm:constr type="alignOff"/>
                    <dgm:constr type="bendDist" for="des" ptType="parTrans" refType="sp" fact="0.5"/>
                  </dgm:constrLst>
                </dgm:if>
                <dgm:else name="Name21">
                  <dgm:alg type="hierRoot">
                    <dgm:param type="hierAlign" val="rCtrCh"/>
                  </dgm:alg>
                  <dgm:constrLst>
                    <dgm:constr type="alignOff"/>
                    <dgm:constr type="bendDist" for="des" ptType="parTrans" refType="sp" fact="0.5"/>
                  </dgm:constrLst>
                </dgm:else>
              </dgm:choose>
            </dgm:else>
          </dgm:choose>
          <dgm:shape xmlns:r="http://schemas.openxmlformats.org/officeDocument/2006/relationships" r:blip="">
            <dgm:adjLst/>
          </dgm:shape>
          <dgm:presOf/>
          <dgm:ruleLst/>
          <dgm:layoutNode name="rootComposite1">
            <dgm:alg type="composite"/>
            <dgm:shape xmlns:r="http://schemas.openxmlformats.org/officeDocument/2006/relationships" r:blip="">
              <dgm:adjLst/>
            </dgm:shape>
            <dgm:presOf axis="self" ptType="node" cnt="1"/>
            <dgm:choose name="Name22">
              <dgm:if name="Name23" func="var" arg="hierBranch" op="equ" val="init">
                <dgm:constrLst>
                  <dgm:constr type="l" for="ch" forName="rootText1"/>
                  <dgm:constr type="t" for="ch" forName="rootText1"/>
                  <dgm:constr type="w" for="ch" forName="rootText1" refType="w"/>
                  <dgm:constr type="h" for="ch" forName="rootText1" refType="h"/>
                  <dgm:constr type="l" for="ch" forName="rootConnector1"/>
                  <dgm:constr type="t" for="ch" forName="rootConnector1"/>
                  <dgm:constr type="w" for="ch" forName="rootConnector1" refType="w" refFor="ch" refForName="rootText1" fact="0.2"/>
                  <dgm:constr type="h" for="ch" forName="rootConnector1" refType="h" refFor="ch" refForName="rootText1"/>
                </dgm:constrLst>
              </dgm:if>
              <dgm:if name="Name24" func="var" arg="hierBranch" op="equ" val="l">
                <dgm:constrLst>
                  <dgm:constr type="l" for="ch" forName="rootText1"/>
                  <dgm:constr type="t" for="ch" forName="rootText1"/>
                  <dgm:constr type="w" for="ch" forName="rootText1" refType="w"/>
                  <dgm:constr type="h" for="ch" forName="rootText1" refType="h"/>
                  <dgm:constr type="r" for="ch" forName="rootConnector1" refType="w"/>
                  <dgm:constr type="t" for="ch" forName="rootConnector1"/>
                  <dgm:constr type="w" for="ch" forName="rootConnector1" refType="w" refFor="ch" refForName="rootText1" fact="0.2"/>
                  <dgm:constr type="h" for="ch" forName="rootConnector1" refType="h" refFor="ch" refForName="rootText1"/>
                </dgm:constrLst>
              </dgm:if>
              <dgm:if name="Name25" func="var" arg="hierBranch" op="equ" val="r">
                <dgm:constrLst>
                  <dgm:constr type="l" for="ch" forName="rootText1"/>
                  <dgm:constr type="t" for="ch" forName="rootText1"/>
                  <dgm:constr type="w" for="ch" forName="rootText1" refType="w"/>
                  <dgm:constr type="h" for="ch" forName="rootText1" refType="h"/>
                  <dgm:constr type="l" for="ch" forName="rootConnector1"/>
                  <dgm:constr type="t" for="ch" forName="rootConnector1"/>
                  <dgm:constr type="w" for="ch" forName="rootConnector1" refType="w" refFor="ch" refForName="rootText1" fact="0.2"/>
                  <dgm:constr type="h" for="ch" forName="rootConnector1" refType="h" refFor="ch" refForName="rootText1"/>
                </dgm:constrLst>
              </dgm:if>
              <dgm:else name="Name26">
                <dgm:constrLst>
                  <dgm:constr type="l" for="ch" forName="rootText1"/>
                  <dgm:constr type="t" for="ch" forName="rootText1"/>
                  <dgm:constr type="w" for="ch" forName="rootText1" refType="w"/>
                  <dgm:constr type="h" for="ch" forName="rootText1" refType="h"/>
                  <dgm:constr type="r" for="ch" forName="rootConnector1" refType="w"/>
                  <dgm:constr type="t" for="ch" forName="rootConnector1"/>
                  <dgm:constr type="w" for="ch" forName="rootConnector1" refType="w" refFor="ch" refForName="rootText1" fact="0.2"/>
                  <dgm:constr type="h" for="ch" forName="rootConnector1" refType="h" refFor="ch" refForName="rootText1"/>
                </dgm:constrLst>
              </dgm:else>
            </dgm:choose>
            <dgm:ruleLst/>
            <dgm:layoutNode name="rootText1" styleLbl="node0">
              <dgm:varLst>
                <dgm:chPref val="3"/>
              </dgm:varLst>
              <dgm:alg type="tx"/>
              <dgm:shape xmlns:r="http://schemas.openxmlformats.org/officeDocument/2006/relationships" type="rect" r:blip="">
                <dgm:adjLst/>
              </dgm:shape>
              <dgm:presOf axis="self" ptType="node" cnt="1"/>
              <dgm:constrLst>
                <dgm:constr type="primFontSz" val="65"/>
                <dgm:constr type="lMarg" refType="primFontSz" fact="0.05"/>
                <dgm:constr type="rMarg" refType="primFontSz" fact="0.05"/>
                <dgm:constr type="tMarg" refType="primFontSz" fact="0.05"/>
                <dgm:constr type="bMarg" refType="primFontSz" fact="0.05"/>
              </dgm:constrLst>
              <dgm:ruleLst>
                <dgm:rule type="primFontSz" val="5" fact="NaN" max="NaN"/>
              </dgm:ruleLst>
            </dgm:layoutNode>
            <dgm:layoutNode name="rootConnector1" moveWith="rootText1">
              <dgm:alg type="sp"/>
              <dgm:shape xmlns:r="http://schemas.openxmlformats.org/officeDocument/2006/relationships" type="rect" r:blip="" hideGeom="1">
                <dgm:adjLst/>
              </dgm:shape>
              <dgm:presOf axis="self" ptType="node" cnt="1"/>
              <dgm:constrLst/>
              <dgm:ruleLst/>
            </dgm:layoutNode>
          </dgm:layoutNode>
          <dgm:layoutNode name="hierChild2">
            <dgm:choose name="Name27">
              <dgm:if name="Name28" func="var" arg="hierBranch" op="equ" val="l">
                <dgm:choose name="Name29">
                  <dgm:if name="Name30" func="var" arg="dir" op="equ" val="norm">
                    <dgm:alg type="hierChild">
                      <dgm:param type="chAlign" val="t"/>
                      <dgm:param type="linDir" val="fromL"/>
                    </dgm:alg>
                  </dgm:if>
                  <dgm:else name="Name31">
                    <dgm:alg type="hierChild">
                      <dgm:param type="chAlign" val="t"/>
                      <dgm:param type="linDir" val="fromR"/>
                    </dgm:alg>
                  </dgm:else>
                </dgm:choose>
              </dgm:if>
              <dgm:if name="Name32" func="var" arg="hierBranch" op="equ" val="r">
                <dgm:choose name="Name33">
                  <dgm:if name="Name34" func="var" arg="dir" op="equ" val="norm">
                    <dgm:alg type="hierChild">
                      <dgm:param type="chAlign" val="b"/>
                      <dgm:param type="linDir" val="fromL"/>
                    </dgm:alg>
                  </dgm:if>
                  <dgm:else name="Name35">
                    <dgm:alg type="hierChild">
                      <dgm:param type="chAlign" val="b"/>
                      <dgm:param type="linDir" val="fromR"/>
                    </dgm:alg>
                  </dgm:else>
                </dgm:choose>
              </dgm:if>
              <dgm:if name="Name36" func="var" arg="hierBranch" op="equ" val="hang">
                <dgm:choose name="Name37">
                  <dgm:if name="Name38" func="var" arg="dir" op="equ" val="norm">
                    <dgm:alg type="hierChild">
                      <dgm:param type="chAlign" val="l"/>
                      <dgm:param type="linDir" val="fromT"/>
                      <dgm:param type="secChAlign" val="t"/>
                      <dgm:param type="secLinDir" val="fromL"/>
                    </dgm:alg>
                  </dgm:if>
                  <dgm:else name="Name39">
                    <dgm:alg type="hierChild">
                      <dgm:param type="chAlign" val="r"/>
                      <dgm:param type="linDir" val="fromT"/>
                      <dgm:param type="secChAlign" val="t"/>
                      <dgm:param type="secLinDir" val="fromR"/>
                    </dgm:alg>
                  </dgm:else>
                </dgm:choose>
              </dgm:if>
              <dgm:else name="Name40">
                <dgm:choose name="Name41">
                  <dgm:if name="Name42" func="var" arg="dir" op="equ" val="norm">
                    <dgm:alg type="hierChild">
                      <dgm:param type="linDir" val="fromT"/>
                      <dgm:param type="chAlign" val="l"/>
                    </dgm:alg>
                  </dgm:if>
                  <dgm:else name="Name43">
                    <dgm:alg type="hierChild">
                      <dgm:param type="linDir" val="fromT"/>
                      <dgm:param type="chAlign" val="r"/>
                    </dgm:alg>
                  </dgm:else>
                </dgm:choose>
              </dgm:else>
            </dgm:choose>
            <dgm:shape xmlns:r="http://schemas.openxmlformats.org/officeDocument/2006/relationships" r:blip="">
              <dgm:adjLst/>
            </dgm:shape>
            <dgm:presOf/>
            <dgm:constrLst/>
            <dgm:ruleLst/>
            <dgm:forEach name="rep2a" axis="ch" ptType="nonAsst">
              <dgm:forEach name="Name44" axis="precedSib" ptType="parTrans" st="-1" cnt="1">
                <dgm:choose name="Name45">
                  <dgm:if name="Name46" func="var" arg="hierBranch" op="equ" val="hang">
                    <dgm:layoutNode name="Name47">
                      <dgm:choose name="Name48">
                        <dgm:if name="Name49" func="var" arg="dir" op="equ" val="norm">
                          <dgm:alg type="conn">
                            <dgm:param type="connRout" val="bend"/>
                            <dgm:param type="dim" val="1D"/>
                            <dgm:param type="endSty" val="noArr"/>
                            <dgm:param type="begPts" val="midR"/>
                            <dgm:param type="endPts" val="bCtr tCtr"/>
                          </dgm:alg>
                        </dgm:if>
                        <dgm:else name="Name50">
                          <dgm:alg type="conn">
                            <dgm:param type="connRout" val="bend"/>
                            <dgm:param type="dim" val="1D"/>
                            <dgm:param type="endSty" val="noArr"/>
                            <dgm:param type="begPts" val="midL"/>
                            <dgm:param type="endPts" val="bCtr tCtr"/>
                          </dgm:alg>
                        </dgm:else>
                      </dgm:choose>
                      <dgm:shape xmlns:r="http://schemas.openxmlformats.org/officeDocument/2006/relationships" type="conn" r:blip="" zOrderOff="-99999">
                        <dgm:adjLst/>
                      </dgm:shape>
                      <dgm:presOf axis="self"/>
                      <dgm:constrLst>
                        <dgm:constr type="begPad"/>
                        <dgm:constr type="endPad"/>
                      </dgm:constrLst>
                      <dgm:ruleLst/>
                    </dgm:layoutNode>
                  </dgm:if>
                  <dgm:if name="Name51" func="var" arg="hierBranch" op="equ" val="l">
                    <dgm:layoutNode name="Name52">
                      <dgm:choose name="Name53">
                        <dgm:if name="Name54" func="var" arg="dir" op="equ" val="norm">
                          <dgm:alg type="conn">
                            <dgm:param type="connRout" val="bend"/>
                            <dgm:param type="dim" val="1D"/>
                            <dgm:param type="endSty" val="noArr"/>
                            <dgm:param type="begPts" val="midR"/>
                            <dgm:param type="endPts" val="tCtr"/>
                          </dgm:alg>
                        </dgm:if>
                        <dgm:else name="Name55">
                          <dgm:alg type="conn">
                            <dgm:param type="connRout" val="bend"/>
                            <dgm:param type="dim" val="1D"/>
                            <dgm:param type="endSty" val="noArr"/>
                            <dgm:param type="begPts" val="midL"/>
                            <dgm:param type="endPts" val="tCtr"/>
                          </dgm:alg>
                        </dgm:else>
                      </dgm:choose>
                      <dgm:shape xmlns:r="http://schemas.openxmlformats.org/officeDocument/2006/relationships" type="conn" r:blip="" zOrderOff="-99999">
                        <dgm:adjLst/>
                      </dgm:shape>
                      <dgm:presOf axis="self"/>
                      <dgm:constrLst>
                        <dgm:constr type="begPad"/>
                        <dgm:constr type="endPad"/>
                      </dgm:constrLst>
                      <dgm:ruleLst/>
                    </dgm:layoutNode>
                  </dgm:if>
                  <dgm:if name="Name56" func="var" arg="hierBranch" op="equ" val="r">
                    <dgm:layoutNode name="Name57">
                      <dgm:choose name="Name58">
                        <dgm:if name="Name59" func="var" arg="dir" op="equ" val="norm">
                          <dgm:alg type="conn">
                            <dgm:param type="connRout" val="bend"/>
                            <dgm:param type="dim" val="1D"/>
                            <dgm:param type="endSty" val="noArr"/>
                            <dgm:param type="begPts" val="midR"/>
                            <dgm:param type="endPts" val="bCtr"/>
                          </dgm:alg>
                        </dgm:if>
                        <dgm:else name="Name60">
                          <dgm:alg type="conn">
                            <dgm:param type="connRout" val="bend"/>
                            <dgm:param type="dim" val="1D"/>
                            <dgm:param type="endSty" val="noArr"/>
                            <dgm:param type="begPts" val="midL"/>
                            <dgm:param type="endPts" val="bCtr"/>
                          </dgm:alg>
                        </dgm:else>
                      </dgm:choose>
                      <dgm:shape xmlns:r="http://schemas.openxmlformats.org/officeDocument/2006/relationships" type="conn" r:blip="" zOrderOff="-99999">
                        <dgm:adjLst/>
                      </dgm:shape>
                      <dgm:presOf axis="self"/>
                      <dgm:constrLst>
                        <dgm:constr type="begPad"/>
                        <dgm:constr type="endPad"/>
                      </dgm:constrLst>
                      <dgm:ruleLst/>
                    </dgm:layoutNode>
                  </dgm:if>
                  <dgm:else name="Name61">
                    <dgm:choose name="Name62">
                      <dgm:if name="Name63" func="var" arg="dir" op="equ" val="norm">
                        <dgm:layoutNode name="Name64">
                          <dgm:alg type="conn">
                            <dgm:param type="connRout" val="bend"/>
                            <dgm:param type="dim" val="1D"/>
                            <dgm:param type="endSty" val="noArr"/>
                            <dgm:param type="begPts" val="midR"/>
                            <dgm:param type="endPts" val="midL"/>
                            <dgm:param type="bendPt" val="end"/>
                          </dgm:alg>
                          <dgm:shape xmlns:r="http://schemas.openxmlformats.org/officeDocument/2006/relationships" type="conn" r:blip="" zOrderOff="-99999">
                            <dgm:adjLst/>
                          </dgm:shape>
                          <dgm:presOf axis="self"/>
                          <dgm:constrLst>
                            <dgm:constr type="begPad"/>
                            <dgm:constr type="endPad"/>
                          </dgm:constrLst>
                          <dgm:ruleLst/>
                        </dgm:layoutNode>
                      </dgm:if>
                      <dgm:else name="Name65">
                        <dgm:layoutNode name="Name66">
                          <dgm:alg type="conn">
                            <dgm:param type="connRout" val="bend"/>
                            <dgm:param type="dim" val="1D"/>
                            <dgm:param type="endSty" val="noArr"/>
                            <dgm:param type="begPts" val="midL"/>
                            <dgm:param type="endPts" val="midR"/>
                            <dgm:param type="bendPt" val="end"/>
                          </dgm:alg>
                          <dgm:shape xmlns:r="http://schemas.openxmlformats.org/officeDocument/2006/relationships" type="conn" r:blip="" zOrderOff="-99999">
                            <dgm:adjLst/>
                          </dgm:shape>
                          <dgm:presOf axis="self"/>
                          <dgm:constrLst>
                            <dgm:constr type="begPad"/>
                            <dgm:constr type="endPad"/>
                          </dgm:constrLst>
                          <dgm:ruleLst/>
                        </dgm:layoutNode>
                      </dgm:else>
                    </dgm:choose>
                  </dgm:else>
                </dgm:choose>
              </dgm:forEach>
              <dgm:layoutNode name="hierRoot2">
                <dgm:varLst>
                  <dgm:hierBranch val="init"/>
                </dgm:varLst>
                <dgm:choose name="Name67">
                  <dgm:if name="Name68" func="var" arg="hierBranch" op="equ" val="l">
                    <dgm:choose name="Name69">
                      <dgm:if name="Name70" func="var" arg="dir" op="equ" val="norm">
                        <dgm:alg type="hierRoot">
                          <dgm:param type="hierAlign" val="lT"/>
                        </dgm:alg>
                        <dgm:constrLst>
                          <dgm:constr type="alignOff" val="0.75"/>
                        </dgm:constrLst>
                      </dgm:if>
                      <dgm:else name="Name71">
                        <dgm:alg type="hierRoot">
                          <dgm:param type="hierAlign" val="rT"/>
                        </dgm:alg>
                        <dgm:constrLst>
                          <dgm:constr type="alignOff" val="0.75"/>
                        </dgm:constrLst>
                      </dgm:else>
                    </dgm:choose>
                  </dgm:if>
                  <dgm:if name="Name72" func="var" arg="hierBranch" op="equ" val="r">
                    <dgm:choose name="Name73">
                      <dgm:if name="Name74" func="var" arg="dir" op="equ" val="norm">
                        <dgm:alg type="hierRoot">
                          <dgm:param type="hierAlign" val="lB"/>
                        </dgm:alg>
                        <dgm:constrLst>
                          <dgm:constr type="alignOff" val="0.75"/>
                        </dgm:constrLst>
                      </dgm:if>
                      <dgm:else name="Name75">
                        <dgm:alg type="hierRoot">
                          <dgm:param type="hierAlign" val="rB"/>
                        </dgm:alg>
                        <dgm:constrLst>
                          <dgm:constr type="alignOff" val="0.75"/>
                        </dgm:constrLst>
                      </dgm:else>
                    </dgm:choose>
                  </dgm:if>
                  <dgm:if name="Name76" func="var" arg="hierBranch" op="equ" val="hang">
                    <dgm:choose name="Name77">
                      <dgm:if name="Name78" func="var" arg="dir" op="equ" val="norm">
                        <dgm:alg type="hierRoot">
                          <dgm:param type="hierAlign" val="lCtrCh"/>
                        </dgm:alg>
                        <dgm:constrLst>
                          <dgm:constr type="alignOff" val="0.65"/>
                        </dgm:constrLst>
                      </dgm:if>
                      <dgm:else name="Name79">
                        <dgm:alg type="hierRoot">
                          <dgm:param type="hierAlign" val="rCtrCh"/>
                        </dgm:alg>
                        <dgm:constrLst>
                          <dgm:constr type="alignOff" val="0.65"/>
                        </dgm:constrLst>
                      </dgm:else>
                    </dgm:choose>
                  </dgm:if>
                  <dgm:else name="Name80">
                    <dgm:choose name="Name81">
                      <dgm:if name="Name82" func="var" arg="dir" op="equ" val="norm">
                        <dgm:alg type="hierRoot">
                          <dgm:param type="hierAlign" val="lCtrCh"/>
                        </dgm:alg>
                        <dgm:constrLst>
                          <dgm:constr type="alignOff"/>
                          <dgm:constr type="bendDist" for="des" ptType="parTrans" refType="sp" fact="0.5"/>
                        </dgm:constrLst>
                      </dgm:if>
                      <dgm:else name="Name83">
                        <dgm:alg type="hierRoot">
                          <dgm:param type="hierAlign" val="rCtrCh"/>
                        </dgm:alg>
                        <dgm:constrLst>
                          <dgm:constr type="alignOff"/>
                          <dgm:constr type="bendDist" for="des" ptType="parTrans" refType="sp" fact="0.5"/>
                        </dgm:constrLst>
                      </dgm:else>
                    </dgm:choose>
                  </dgm:else>
                </dgm:choose>
                <dgm:shape xmlns:r="http://schemas.openxmlformats.org/officeDocument/2006/relationships" r:blip="">
                  <dgm:adjLst/>
                </dgm:shape>
                <dgm:presOf/>
                <dgm:ruleLst/>
                <dgm:layoutNode name="rootComposite">
                  <dgm:alg type="composite"/>
                  <dgm:shape xmlns:r="http://schemas.openxmlformats.org/officeDocument/2006/relationships" r:blip="">
                    <dgm:adjLst/>
                  </dgm:shape>
                  <dgm:presOf axis="self" ptType="node" cnt="1"/>
                  <dgm:choose name="Name84">
                    <dgm:if name="Name85" func="var" arg="hierBranch" op="equ" val="init">
                      <dgm:constrLst>
                        <dgm:constr type="l" for="ch" forName="rootText"/>
                        <dgm:constr type="t" for="ch" forName="rootText"/>
                        <dgm:constr type="w" for="ch" forName="rootText" refType="w"/>
                        <dgm:constr type="h" for="ch" forName="rootText" refType="h"/>
                        <dgm:constr type="l" for="ch" forName="rootConnector"/>
                        <dgm:constr type="t" for="ch" forName="rootConnector"/>
                        <dgm:constr type="w" for="ch" forName="rootConnector" refType="w" refFor="ch" refForName="rootText" fact="0.2"/>
                        <dgm:constr type="h" for="ch" forName="rootConnector" refType="h" refFor="ch" refForName="rootText"/>
                      </dgm:constrLst>
                    </dgm:if>
                    <dgm:if name="Name86" func="var" arg="hierBranch" op="equ" val="l">
                      <dgm:constrLst>
                        <dgm:constr type="l" for="ch" forName="rootText"/>
                        <dgm:constr type="t" for="ch" forName="rootText"/>
                        <dgm:constr type="w" for="ch" forName="rootText" refType="w"/>
                        <dgm:constr type="h" for="ch" forName="rootText" refType="h"/>
                        <dgm:constr type="r" for="ch" forName="rootConnector" refType="w"/>
                        <dgm:constr type="t" for="ch" forName="rootConnector"/>
                        <dgm:constr type="w" for="ch" forName="rootConnector" refType="w" refFor="ch" refForName="rootText" fact="0.2"/>
                        <dgm:constr type="h" for="ch" forName="rootConnector" refType="h" refFor="ch" refForName="rootText"/>
                      </dgm:constrLst>
                    </dgm:if>
                    <dgm:if name="Name87" func="var" arg="hierBranch" op="equ" val="r">
                      <dgm:constrLst>
                        <dgm:constr type="l" for="ch" forName="rootText"/>
                        <dgm:constr type="t" for="ch" forName="rootText"/>
                        <dgm:constr type="w" for="ch" forName="rootText" refType="w"/>
                        <dgm:constr type="h" for="ch" forName="rootText" refType="h"/>
                        <dgm:constr type="l" for="ch" forName="rootConnector"/>
                        <dgm:constr type="t" for="ch" forName="rootConnector"/>
                        <dgm:constr type="w" for="ch" forName="rootConnector" refType="w" refFor="ch" refForName="rootText" fact="0.2"/>
                        <dgm:constr type="h" for="ch" forName="rootConnector" refType="h" refFor="ch" refForName="rootText"/>
                      </dgm:constrLst>
                    </dgm:if>
                    <dgm:else name="Name88">
                      <dgm:constrLst>
                        <dgm:constr type="l" for="ch" forName="rootText"/>
                        <dgm:constr type="t" for="ch" forName="rootText"/>
                        <dgm:constr type="w" for="ch" forName="rootText" refType="w"/>
                        <dgm:constr type="h" for="ch" forName="rootText" refType="h"/>
                        <dgm:constr type="r" for="ch" forName="rootConnector" refType="w"/>
                        <dgm:constr type="t" for="ch" forName="rootConnector"/>
                        <dgm:constr type="w" for="ch" forName="rootConnector" refType="w" refFor="ch" refForName="rootText" fact="0.2"/>
                        <dgm:constr type="h" for="ch" forName="rootConnector" refType="h" refFor="ch" refForName="rootText"/>
                      </dgm:constrLst>
                    </dgm:else>
                  </dgm:choose>
                  <dgm:ruleLst/>
                  <dgm:layoutNode name="rootText">
                    <dgm:varLst>
                      <dgm:chPref val="3"/>
                    </dgm:varLst>
                    <dgm:alg type="tx"/>
                    <dgm:shape xmlns:r="http://schemas.openxmlformats.org/officeDocument/2006/relationships" type="rect" r:blip="">
                      <dgm:adjLst/>
                    </dgm:shape>
                    <dgm:presOf axis="self" ptType="node" cnt="1"/>
                    <dgm:constrLst>
                      <dgm:constr type="primFontSz" val="65"/>
                      <dgm:constr type="lMarg" refType="primFontSz" fact="0.05"/>
                      <dgm:constr type="rMarg" refType="primFontSz" fact="0.05"/>
                      <dgm:constr type="tMarg" refType="primFontSz" fact="0.05"/>
                      <dgm:constr type="bMarg" refType="primFontSz" fact="0.05"/>
                    </dgm:constrLst>
                    <dgm:ruleLst>
                      <dgm:rule type="primFontSz" val="5" fact="NaN" max="NaN"/>
                    </dgm:ruleLst>
                  </dgm:layoutNode>
                  <dgm:layoutNode name="rootConnector" moveWith="rootText">
                    <dgm:alg type="sp"/>
                    <dgm:shape xmlns:r="http://schemas.openxmlformats.org/officeDocument/2006/relationships" type="rect" r:blip="" hideGeom="1">
                      <dgm:adjLst/>
                    </dgm:shape>
                    <dgm:presOf axis="self" ptType="node" cnt="1"/>
                    <dgm:constrLst/>
                    <dgm:ruleLst/>
                  </dgm:layoutNode>
                </dgm:layoutNode>
                <dgm:layoutNode name="hierChild4">
                  <dgm:choose name="Name89">
                    <dgm:if name="Name90" func="var" arg="hierBranch" op="equ" val="l">
                      <dgm:choose name="Name91">
                        <dgm:if name="Name92" func="var" arg="dir" op="equ" val="norm">
                          <dgm:alg type="hierChild">
                            <dgm:param type="chAlign" val="t"/>
                            <dgm:param type="linDir" val="fromL"/>
                          </dgm:alg>
                        </dgm:if>
                        <dgm:else name="Name93">
                          <dgm:alg type="hierChild">
                            <dgm:param type="chAlign" val="t"/>
                            <dgm:param type="linDir" val="fromR"/>
                          </dgm:alg>
                        </dgm:else>
                      </dgm:choose>
                    </dgm:if>
                    <dgm:if name="Name94" func="var" arg="hierBranch" op="equ" val="r">
                      <dgm:choose name="Name95">
                        <dgm:if name="Name96" func="var" arg="dir" op="equ" val="norm">
                          <dgm:alg type="hierChild">
                            <dgm:param type="chAlign" val="b"/>
                            <dgm:param type="linDir" val="fromL"/>
                          </dgm:alg>
                        </dgm:if>
                        <dgm:else name="Name97">
                          <dgm:alg type="hierChild">
                            <dgm:param type="chAlign" val="b"/>
                            <dgm:param type="linDir" val="fromR"/>
                          </dgm:alg>
                        </dgm:else>
                      </dgm:choose>
                    </dgm:if>
                    <dgm:if name="Name98" func="var" arg="hierBranch" op="equ" val="hang">
                      <dgm:choose name="Name99">
                        <dgm:if name="Name100" func="var" arg="dir" op="equ" val="norm">
                          <dgm:alg type="hierChild">
                            <dgm:param type="chAlign" val="l"/>
                            <dgm:param type="linDir" val="fromT"/>
                            <dgm:param type="secChAlign" val="t"/>
                            <dgm:param type="secLinDir" val="fromL"/>
                          </dgm:alg>
                        </dgm:if>
                        <dgm:else name="Name101">
                          <dgm:alg type="hierChild">
                            <dgm:param type="chAlign" val="r"/>
                            <dgm:param type="linDir" val="fromT"/>
                            <dgm:param type="secChAlign" val="t"/>
                            <dgm:param type="secLinDir" val="fromR"/>
                          </dgm:alg>
                        </dgm:else>
                      </dgm:choose>
                    </dgm:if>
                    <dgm:else name="Name102">
                      <dgm:choose name="Name103">
                        <dgm:if name="Name104" func="var" arg="dir" op="equ" val="norm">
                          <dgm:alg type="hierChild">
                            <dgm:param type="linDir" val="fromT"/>
                            <dgm:param type="chAlign" val="l"/>
                          </dgm:alg>
                        </dgm:if>
                        <dgm:else name="Name105">
                          <dgm:alg type="hierChild">
                            <dgm:param type="linDir" val="fromT"/>
                            <dgm:param type="chAlign" val="r"/>
                          </dgm:alg>
                        </dgm:else>
                      </dgm:choose>
                    </dgm:else>
                  </dgm:choose>
                  <dgm:shape xmlns:r="http://schemas.openxmlformats.org/officeDocument/2006/relationships" r:blip="">
                    <dgm:adjLst/>
                  </dgm:shape>
                  <dgm:presOf/>
                  <dgm:constrLst/>
                  <dgm:ruleLst/>
                  <dgm:forEach name="Name106" ref="rep2a"/>
                </dgm:layoutNode>
                <dgm:layoutNode name="hierChild5">
                  <dgm:choose name="Name107">
                    <dgm:if name="Name108" func="var" arg="dir" op="equ" val="norm">
                      <dgm:alg type="hierChild">
                        <dgm:param type="chAlign" val="l"/>
                        <dgm:param type="linDir" val="fromT"/>
                        <dgm:param type="secChAlign" val="t"/>
                        <dgm:param type="secLinDir" val="fromL"/>
                      </dgm:alg>
                    </dgm:if>
                    <dgm:else name="Name109">
                      <dgm:alg type="hierChild">
                        <dgm:param type="chAlign" val="r"/>
                        <dgm:param type="linDir" val="fromT"/>
                        <dgm:param type="secChAlign" val="t"/>
                        <dgm:param type="secLinDir" val="fromR"/>
                      </dgm:alg>
                    </dgm:else>
                  </dgm:choose>
                  <dgm:shape xmlns:r="http://schemas.openxmlformats.org/officeDocument/2006/relationships" r:blip="">
                    <dgm:adjLst/>
                  </dgm:shape>
                  <dgm:presOf/>
                  <dgm:constrLst/>
                  <dgm:ruleLst/>
                  <dgm:forEach name="Name110" ref="rep2b"/>
                </dgm:layoutNode>
              </dgm:layoutNode>
            </dgm:forEach>
          </dgm:layoutNode>
          <dgm:layoutNode name="hierChild3">
            <dgm:choose name="Name111">
              <dgm:if name="Name112" func="var" arg="dir" op="equ" val="norm">
                <dgm:alg type="hierChild">
                  <dgm:param type="chAlign" val="l"/>
                  <dgm:param type="linDir" val="fromT"/>
                  <dgm:param type="secChAlign" val="t"/>
                  <dgm:param type="secLinDir" val="fromL"/>
                </dgm:alg>
              </dgm:if>
              <dgm:else name="Name113">
                <dgm:alg type="hierChild">
                  <dgm:param type="chAlign" val="r"/>
                  <dgm:param type="linDir" val="fromT"/>
                  <dgm:param type="secChAlign" val="t"/>
                  <dgm:param type="secLinDir" val="fromR"/>
                </dgm:alg>
              </dgm:else>
            </dgm:choose>
            <dgm:shape xmlns:r="http://schemas.openxmlformats.org/officeDocument/2006/relationships" r:blip="">
              <dgm:adjLst/>
            </dgm:shape>
            <dgm:presOf/>
            <dgm:constrLst/>
            <dgm:ruleLst/>
            <dgm:forEach name="rep2b" axis="ch" ptType="asst">
              <dgm:forEach name="Name114" axis="precedSib" ptType="parTrans" st="-1" cnt="1">
                <dgm:layoutNode name="Name115">
                  <dgm:choose name="Name116">
                    <dgm:if name="Name117" func="var" arg="dir" op="equ" val="norm">
                      <dgm:alg type="conn">
                        <dgm:param type="connRout" val="bend"/>
                        <dgm:param type="dim" val="1D"/>
                        <dgm:param type="endSty" val="noArr"/>
                        <dgm:param type="begPts" val="midR"/>
                        <dgm:param type="endPts" val="bCtr tCtr"/>
                      </dgm:alg>
                    </dgm:if>
                    <dgm:else name="Name118">
                      <dgm:alg type="conn">
                        <dgm:param type="connRout" val="bend"/>
                        <dgm:param type="dim" val="1D"/>
                        <dgm:param type="endSty" val="noArr"/>
                        <dgm:param type="begPts" val="midL"/>
                        <dgm:param type="endPts" val="bCtr tCtr"/>
                      </dgm:alg>
                    </dgm:else>
                  </dgm:choose>
                  <dgm:shape xmlns:r="http://schemas.openxmlformats.org/officeDocument/2006/relationships" type="conn" r:blip="" zOrderOff="-99999">
                    <dgm:adjLst/>
                  </dgm:shape>
                  <dgm:presOf axis="self"/>
                  <dgm:constrLst>
                    <dgm:constr type="begPad"/>
                    <dgm:constr type="endPad"/>
                  </dgm:constrLst>
                  <dgm:ruleLst/>
                </dgm:layoutNode>
              </dgm:forEach>
              <dgm:layoutNode name="hierRoot3">
                <dgm:varLst>
                  <dgm:hierBranch val="init"/>
                </dgm:varLst>
                <dgm:choose name="Name119">
                  <dgm:if name="Name120" func="var" arg="hierBranch" op="equ" val="l">
                    <dgm:choose name="Name121">
                      <dgm:if name="Name122" func="var" arg="dir" op="equ" val="norm">
                        <dgm:alg type="hierRoot">
                          <dgm:param type="hierAlign" val="lT"/>
                        </dgm:alg>
                        <dgm:constrLst>
                          <dgm:constr type="alignOff" val="0.75"/>
                        </dgm:constrLst>
                      </dgm:if>
                      <dgm:else name="Name123">
                        <dgm:alg type="hierRoot">
                          <dgm:param type="hierAlign" val="rT"/>
                        </dgm:alg>
                        <dgm:constrLst>
                          <dgm:constr type="alignOff" val="0.75"/>
                        </dgm:constrLst>
                      </dgm:else>
                    </dgm:choose>
                  </dgm:if>
                  <dgm:if name="Name124" func="var" arg="hierBranch" op="equ" val="r">
                    <dgm:choose name="Name125">
                      <dgm:if name="Name126" func="var" arg="dir" op="equ" val="norm">
                        <dgm:alg type="hierRoot">
                          <dgm:param type="hierAlign" val="lB"/>
                        </dgm:alg>
                        <dgm:constrLst>
                          <dgm:constr type="alignOff" val="0.75"/>
                        </dgm:constrLst>
                      </dgm:if>
                      <dgm:else name="Name127">
                        <dgm:alg type="hierRoot">
                          <dgm:param type="hierAlign" val="rB"/>
                        </dgm:alg>
                        <dgm:constrLst>
                          <dgm:constr type="alignOff" val="0.75"/>
                        </dgm:constrLst>
                      </dgm:else>
                    </dgm:choose>
                  </dgm:if>
                  <dgm:if name="Name128" func="var" arg="hierBranch" op="equ" val="hang">
                    <dgm:choose name="Name129">
                      <dgm:if name="Name130" func="var" arg="dir" op="equ" val="norm">
                        <dgm:alg type="hierRoot">
                          <dgm:param type="hierAlign" val="lCtrCh"/>
                        </dgm:alg>
                        <dgm:constrLst>
                          <dgm:constr type="alignOff" val="0.65"/>
                        </dgm:constrLst>
                      </dgm:if>
                      <dgm:else name="Name131">
                        <dgm:alg type="hierRoot">
                          <dgm:param type="hierAlign" val="rCtrCh"/>
                        </dgm:alg>
                        <dgm:constrLst>
                          <dgm:constr type="alignOff" val="0.65"/>
                        </dgm:constrLst>
                      </dgm:else>
                    </dgm:choose>
                  </dgm:if>
                  <dgm:else name="Name132">
                    <dgm:choose name="Name133">
                      <dgm:if name="Name134" func="var" arg="dir" op="equ" val="norm">
                        <dgm:alg type="hierRoot">
                          <dgm:param type="hierAlign" val="lCtrCh"/>
                        </dgm:alg>
                        <dgm:constrLst>
                          <dgm:constr type="alignOff"/>
                          <dgm:constr type="bendDist" for="des" ptType="parTrans" refType="sp" fact="0.5"/>
                        </dgm:constrLst>
                      </dgm:if>
                      <dgm:else name="Name135">
                        <dgm:alg type="hierRoot">
                          <dgm:param type="hierAlign" val="rCtrCh"/>
                        </dgm:alg>
                        <dgm:constrLst>
                          <dgm:constr type="alignOff"/>
                          <dgm:constr type="bendDist" for="des" ptType="parTrans" refType="sp" fact="0.5"/>
                        </dgm:constrLst>
                      </dgm:else>
                    </dgm:choose>
                  </dgm:else>
                </dgm:choose>
                <dgm:shape xmlns:r="http://schemas.openxmlformats.org/officeDocument/2006/relationships" r:blip="">
                  <dgm:adjLst/>
                </dgm:shape>
                <dgm:presOf/>
                <dgm:ruleLst/>
                <dgm:layoutNode name="rootComposite3">
                  <dgm:alg type="composite"/>
                  <dgm:shape xmlns:r="http://schemas.openxmlformats.org/officeDocument/2006/relationships" r:blip="">
                    <dgm:adjLst/>
                  </dgm:shape>
                  <dgm:presOf axis="self" ptType="node" cnt="1"/>
                  <dgm:choose name="Name136">
                    <dgm:if name="Name137" func="var" arg="hierBranch" op="equ" val="init">
                      <dgm:constrLst>
                        <dgm:constr type="l" for="ch" forName="rootText3"/>
                        <dgm:constr type="t" for="ch" forName="rootText3"/>
                        <dgm:constr type="w" for="ch" forName="rootText3" refType="w"/>
                        <dgm:constr type="h" for="ch" forName="rootText3" refType="h"/>
                        <dgm:constr type="l" for="ch" forName="rootConnector3"/>
                        <dgm:constr type="t" for="ch" forName="rootConnector3"/>
                        <dgm:constr type="w" for="ch" forName="rootConnector3" refType="w" refFor="ch" refForName="rootText3" fact="0.2"/>
                        <dgm:constr type="h" for="ch" forName="rootConnector3" refType="h" refFor="ch" refForName="rootText3"/>
                      </dgm:constrLst>
                    </dgm:if>
                    <dgm:if name="Name138" func="var" arg="hierBranch" op="equ" val="l">
                      <dgm:constrLst>
                        <dgm:constr type="l" for="ch" forName="rootText3"/>
                        <dgm:constr type="t" for="ch" forName="rootText3"/>
                        <dgm:constr type="w" for="ch" forName="rootText3" refType="w"/>
                        <dgm:constr type="h" for="ch" forName="rootText3" refType="h"/>
                        <dgm:constr type="r" for="ch" forName="rootConnector3" refType="w"/>
                        <dgm:constr type="t" for="ch" forName="rootConnector3"/>
                        <dgm:constr type="w" for="ch" forName="rootConnector3" refType="w" refFor="ch" refForName="rootText3" fact="0.2"/>
                        <dgm:constr type="h" for="ch" forName="rootConnector3" refType="h" refFor="ch" refForName="rootText3"/>
                      </dgm:constrLst>
                    </dgm:if>
                    <dgm:if name="Name139" func="var" arg="hierBranch" op="equ" val="r">
                      <dgm:constrLst>
                        <dgm:constr type="l" for="ch" forName="rootText3"/>
                        <dgm:constr type="t" for="ch" forName="rootText3"/>
                        <dgm:constr type="w" for="ch" forName="rootText3" refType="w"/>
                        <dgm:constr type="h" for="ch" forName="rootText3" refType="h"/>
                        <dgm:constr type="l" for="ch" forName="rootConnector3"/>
                        <dgm:constr type="t" for="ch" forName="rootConnector3"/>
                        <dgm:constr type="w" for="ch" forName="rootConnector3" refType="w" refFor="ch" refForName="rootText3" fact="0.2"/>
                        <dgm:constr type="h" for="ch" forName="rootConnector3" refType="h" refFor="ch" refForName="rootText3"/>
                      </dgm:constrLst>
                    </dgm:if>
                    <dgm:else name="Name140">
                      <dgm:constrLst>
                        <dgm:constr type="l" for="ch" forName="rootText3"/>
                        <dgm:constr type="t" for="ch" forName="rootText3"/>
                        <dgm:constr type="w" for="ch" forName="rootText3" refType="w"/>
                        <dgm:constr type="h" for="ch" forName="rootText3" refType="h"/>
                        <dgm:constr type="r" for="ch" forName="rootConnector3" refType="w"/>
                        <dgm:constr type="t" for="ch" forName="rootConnector3"/>
                        <dgm:constr type="w" for="ch" forName="rootConnector3" refType="w" refFor="ch" refForName="rootText3" fact="0.2"/>
                        <dgm:constr type="h" for="ch" forName="rootConnector3" refType="h" refFor="ch" refForName="rootText3"/>
                      </dgm:constrLst>
                    </dgm:else>
                  </dgm:choose>
                  <dgm:ruleLst/>
                  <dgm:layoutNode name="rootText3">
                    <dgm:varLst>
                      <dgm:chPref val="3"/>
                    </dgm:varLst>
                    <dgm:alg type="tx"/>
                    <dgm:shape xmlns:r="http://schemas.openxmlformats.org/officeDocument/2006/relationships" type="rect" r:blip="">
                      <dgm:adjLst/>
                    </dgm:shape>
                    <dgm:presOf axis="self" ptType="node" cnt="1"/>
                    <dgm:constrLst>
                      <dgm:constr type="primFontSz" val="65"/>
                      <dgm:constr type="lMarg" refType="primFontSz" fact="0.05"/>
                      <dgm:constr type="rMarg" refType="primFontSz" fact="0.05"/>
                      <dgm:constr type="tMarg" refType="primFontSz" fact="0.05"/>
                      <dgm:constr type="bMarg" refType="primFontSz" fact="0.05"/>
                    </dgm:constrLst>
                    <dgm:ruleLst>
                      <dgm:rule type="primFontSz" val="5" fact="NaN" max="NaN"/>
                    </dgm:ruleLst>
                  </dgm:layoutNode>
                  <dgm:layoutNode name="rootConnector3" moveWith="rootText1">
                    <dgm:alg type="sp"/>
                    <dgm:shape xmlns:r="http://schemas.openxmlformats.org/officeDocument/2006/relationships" type="rect" r:blip="" hideGeom="1">
                      <dgm:adjLst/>
                    </dgm:shape>
                    <dgm:presOf axis="self" ptType="node" cnt="1"/>
                    <dgm:constrLst/>
                    <dgm:ruleLst/>
                  </dgm:layoutNode>
                </dgm:layoutNode>
                <dgm:layoutNode name="hierChild6">
                  <dgm:choose name="Name141">
                    <dgm:if name="Name142" func="var" arg="hierBranch" op="equ" val="l">
                      <dgm:choose name="Name143">
                        <dgm:if name="Name144" func="var" arg="dir" op="equ" val="norm">
                          <dgm:alg type="hierChild">
                            <dgm:param type="chAlign" val="t"/>
                            <dgm:param type="linDir" val="fromL"/>
                          </dgm:alg>
                        </dgm:if>
                        <dgm:else name="Name145">
                          <dgm:alg type="hierChild">
                            <dgm:param type="chAlign" val="t"/>
                            <dgm:param type="linDir" val="fromR"/>
                          </dgm:alg>
                        </dgm:else>
                      </dgm:choose>
                    </dgm:if>
                    <dgm:if name="Name146" func="var" arg="hierBranch" op="equ" val="r">
                      <dgm:choose name="Name147">
                        <dgm:if name="Name148" func="var" arg="dir" op="equ" val="norm">
                          <dgm:alg type="hierChild">
                            <dgm:param type="chAlign" val="b"/>
                            <dgm:param type="linDir" val="fromL"/>
                          </dgm:alg>
                        </dgm:if>
                        <dgm:else name="Name149">
                          <dgm:alg type="hierChild">
                            <dgm:param type="chAlign" val="b"/>
                            <dgm:param type="linDir" val="fromR"/>
                          </dgm:alg>
                        </dgm:else>
                      </dgm:choose>
                    </dgm:if>
                    <dgm:if name="Name150" func="var" arg="hierBranch" op="equ" val="hang">
                      <dgm:choose name="Name151">
                        <dgm:if name="Name152" func="var" arg="dir" op="equ" val="norm">
                          <dgm:alg type="hierChild">
                            <dgm:param type="chAlign" val="l"/>
                            <dgm:param type="linDir" val="fromT"/>
                            <dgm:param type="secChAlign" val="t"/>
                            <dgm:param type="secLinDir" val="fromL"/>
                          </dgm:alg>
                        </dgm:if>
                        <dgm:else name="Name153">
                          <dgm:alg type="hierChild">
                            <dgm:param type="chAlign" val="r"/>
                            <dgm:param type="linDir" val="fromT"/>
                            <dgm:param type="secChAlign" val="t"/>
                            <dgm:param type="secLinDir" val="fromR"/>
                          </dgm:alg>
                        </dgm:else>
                      </dgm:choose>
                    </dgm:if>
                    <dgm:else name="Name154">
                      <dgm:choose name="Name155">
                        <dgm:if name="Name156" func="var" arg="dir" op="equ" val="norm">
                          <dgm:alg type="hierChild">
                            <dgm:param type="linDir" val="fromT"/>
                            <dgm:param type="chAlign" val="l"/>
                          </dgm:alg>
                        </dgm:if>
                        <dgm:else name="Name157">
                          <dgm:alg type="hierChild">
                            <dgm:param type="linDir" val="fromT"/>
                            <dgm:param type="chAlign" val="r"/>
                          </dgm:alg>
                        </dgm:else>
                      </dgm:choose>
                    </dgm:else>
                  </dgm:choose>
                  <dgm:shape xmlns:r="http://schemas.openxmlformats.org/officeDocument/2006/relationships" r:blip="">
                    <dgm:adjLst/>
                  </dgm:shape>
                  <dgm:presOf/>
                  <dgm:constrLst/>
                  <dgm:ruleLst/>
                  <dgm:forEach name="Name158" ref="rep2a"/>
                </dgm:layoutNode>
                <dgm:layoutNode name="hierChild7">
                  <dgm:choose name="Name159">
                    <dgm:if name="Name160" func="var" arg="dir" op="equ" val="norm">
                      <dgm:alg type="hierChild">
                        <dgm:param type="chAlign" val="l"/>
                        <dgm:param type="linDir" val="fromT"/>
                        <dgm:param type="secChAlign" val="t"/>
                        <dgm:param type="secLinDir" val="fromL"/>
                      </dgm:alg>
                    </dgm:if>
                    <dgm:else name="Name161">
                      <dgm:alg type="hierChild">
                        <dgm:param type="chAlign" val="r"/>
                        <dgm:param type="linDir" val="fromT"/>
                        <dgm:param type="secChAlign" val="t"/>
                        <dgm:param type="secLinDir" val="fromR"/>
                      </dgm:alg>
                    </dgm:else>
                  </dgm:choose>
                  <dgm:shape xmlns:r="http://schemas.openxmlformats.org/officeDocument/2006/relationships" r:blip="">
                    <dgm:adjLst/>
                  </dgm:shape>
                  <dgm:presOf/>
                  <dgm:constrLst/>
                  <dgm:ruleLst/>
                  <dgm:forEach name="Name162" ref="rep2b"/>
                </dgm:layoutNode>
              </dgm:layoutNode>
            </dgm:forEach>
          </dgm:layoutNode>
        </dgm:layoutNode>
      </dgm:forEach>
    </dgm:forEach>
  </dgm:layoutNode>
</dgm:layoutDef>
</file>

<file path=ppt/diagrams/quickStyle1.xml><?xml version="1.0" encoding="utf-8"?>
<dgm:styleDef xmlns:dgm="http://schemas.openxmlformats.org/drawingml/2006/diagram" xmlns:a="http://schemas.openxmlformats.org/drawingml/2006/main" uniqueId="urn:microsoft.com/office/officeart/2005/8/quickstyle/3d1">
  <dgm:title val=""/>
  <dgm:desc val=""/>
  <dgm:catLst>
    <dgm:cat type="3D" pri="11100"/>
  </dgm:catLst>
  <dgm:scene3d>
    <a:camera prst="orthographicFront"/>
    <a:lightRig rig="threePt" dir="t"/>
  </dgm:scene3d>
  <dgm:styleLbl name="node0">
    <dgm:scene3d>
      <a:camera prst="orthographicFront"/>
      <a:lightRig rig="flat" dir="t"/>
    </dgm:scene3d>
    <dgm:sp3d prstMaterial="plastic">
      <a:bevelT w="120900" h="88900"/>
      <a:bevelB w="88900" h="31750" prst="angle"/>
    </dgm:sp3d>
    <dgm:txPr/>
    <dgm:style>
      <a:lnRef idx="0">
        <a:scrgbClr r="0" g="0" b="0"/>
      </a:lnRef>
      <a:fillRef idx="3">
        <a:scrgbClr r="0" g="0" b="0"/>
      </a:fillRef>
      <a:effectRef idx="2">
        <a:scrgbClr r="0" g="0" b="0"/>
      </a:effectRef>
      <a:fontRef idx="minor">
        <a:schemeClr val="lt1"/>
      </a:fontRef>
    </dgm:style>
  </dgm:styleLbl>
  <dgm:styleLbl name="lnNode1">
    <dgm:scene3d>
      <a:camera prst="orthographicFront"/>
      <a:lightRig rig="flat" dir="t"/>
    </dgm:scene3d>
    <dgm:sp3d prstMaterial="plastic">
      <a:bevelT w="120900" h="88900"/>
      <a:bevelB w="88900" h="31750" prst="angle"/>
    </dgm:sp3d>
    <dgm:txPr/>
    <dgm:style>
      <a:lnRef idx="0">
        <a:scrgbClr r="0" g="0" b="0"/>
      </a:lnRef>
      <a:fillRef idx="3">
        <a:scrgbClr r="0" g="0" b="0"/>
      </a:fillRef>
      <a:effectRef idx="1">
        <a:scrgbClr r="0" g="0" b="0"/>
      </a:effectRef>
      <a:fontRef idx="minor">
        <a:schemeClr val="lt1"/>
      </a:fontRef>
    </dgm:style>
  </dgm:styleLbl>
  <dgm:styleLbl name="vennNode1">
    <dgm:scene3d>
      <a:camera prst="orthographicFront"/>
      <a:lightRig rig="flat" dir="t"/>
    </dgm:scene3d>
    <dgm:sp3d prstMaterial="plastic">
      <a:bevelT w="120900" h="88900"/>
      <a:bevelB w="88900" h="31750" prst="angle"/>
    </dgm:sp3d>
    <dgm:txPr/>
    <dgm:style>
      <a:lnRef idx="0">
        <a:scrgbClr r="0" g="0" b="0"/>
      </a:lnRef>
      <a:fillRef idx="1">
        <a:scrgbClr r="0" g="0" b="0"/>
      </a:fillRef>
      <a:effectRef idx="1">
        <a:scrgbClr r="0" g="0" b="0"/>
      </a:effectRef>
      <a:fontRef idx="minor">
        <a:schemeClr val="tx1"/>
      </a:fontRef>
    </dgm:style>
  </dgm:styleLbl>
  <dgm:styleLbl name="alignNode1">
    <dgm:scene3d>
      <a:camera prst="orthographicFront"/>
      <a:lightRig rig="flat" dir="t"/>
    </dgm:scene3d>
    <dgm:sp3d prstMaterial="plastic">
      <a:bevelT w="120900" h="88900"/>
      <a:bevelB w="88900" h="31750" prst="angle"/>
    </dgm:sp3d>
    <dgm:txPr/>
    <dgm:style>
      <a:lnRef idx="1">
        <a:scrgbClr r="0" g="0" b="0"/>
      </a:lnRef>
      <a:fillRef idx="3">
        <a:scrgbClr r="0" g="0" b="0"/>
      </a:fillRef>
      <a:effectRef idx="2">
        <a:scrgbClr r="0" g="0" b="0"/>
      </a:effectRef>
      <a:fontRef idx="minor">
        <a:schemeClr val="lt1"/>
      </a:fontRef>
    </dgm:style>
  </dgm:styleLbl>
  <dgm:styleLbl name="node1">
    <dgm:scene3d>
      <a:camera prst="orthographicFront"/>
      <a:lightRig rig="flat" dir="t"/>
    </dgm:scene3d>
    <dgm:sp3d prstMaterial="plastic">
      <a:bevelT w="120900" h="88900"/>
      <a:bevelB w="88900" h="31750" prst="angle"/>
    </dgm:sp3d>
    <dgm:txPr/>
    <dgm:style>
      <a:lnRef idx="0">
        <a:scrgbClr r="0" g="0" b="0"/>
      </a:lnRef>
      <a:fillRef idx="3">
        <a:scrgbClr r="0" g="0" b="0"/>
      </a:fillRef>
      <a:effectRef idx="2">
        <a:scrgbClr r="0" g="0" b="0"/>
      </a:effectRef>
      <a:fontRef idx="minor">
        <a:schemeClr val="lt1"/>
      </a:fontRef>
    </dgm:style>
  </dgm:styleLbl>
  <dgm:styleLbl name="node2">
    <dgm:scene3d>
      <a:camera prst="orthographicFront"/>
      <a:lightRig rig="flat" dir="t"/>
    </dgm:scene3d>
    <dgm:sp3d prstMaterial="plastic">
      <a:bevelT w="120900" h="88900"/>
      <a:bevelB w="88900" h="31750" prst="angle"/>
    </dgm:sp3d>
    <dgm:txPr/>
    <dgm:style>
      <a:lnRef idx="0">
        <a:scrgbClr r="0" g="0" b="0"/>
      </a:lnRef>
      <a:fillRef idx="3">
        <a:scrgbClr r="0" g="0" b="0"/>
      </a:fillRef>
      <a:effectRef idx="1">
        <a:scrgbClr r="0" g="0" b="0"/>
      </a:effectRef>
      <a:fontRef idx="minor">
        <a:schemeClr val="lt1"/>
      </a:fontRef>
    </dgm:style>
  </dgm:styleLbl>
  <dgm:styleLbl name="node3">
    <dgm:scene3d>
      <a:camera prst="orthographicFront"/>
      <a:lightRig rig="flat" dir="t"/>
    </dgm:scene3d>
    <dgm:sp3d prstMaterial="plastic">
      <a:bevelT w="120900" h="88900"/>
      <a:bevelB w="88900" h="31750" prst="angle"/>
    </dgm:sp3d>
    <dgm:txPr/>
    <dgm:style>
      <a:lnRef idx="0">
        <a:scrgbClr r="0" g="0" b="0"/>
      </a:lnRef>
      <a:fillRef idx="3">
        <a:scrgbClr r="0" g="0" b="0"/>
      </a:fillRef>
      <a:effectRef idx="1">
        <a:scrgbClr r="0" g="0" b="0"/>
      </a:effectRef>
      <a:fontRef idx="minor">
        <a:schemeClr val="lt1"/>
      </a:fontRef>
    </dgm:style>
  </dgm:styleLbl>
  <dgm:styleLbl name="node4">
    <dgm:scene3d>
      <a:camera prst="orthographicFront"/>
      <a:lightRig rig="flat" dir="t"/>
    </dgm:scene3d>
    <dgm:sp3d prstMaterial="plastic">
      <a:bevelT w="120900" h="88900"/>
      <a:bevelB w="88900" h="31750" prst="angle"/>
    </dgm:sp3d>
    <dgm:txPr/>
    <dgm:style>
      <a:lnRef idx="0">
        <a:scrgbClr r="0" g="0" b="0"/>
      </a:lnRef>
      <a:fillRef idx="3">
        <a:scrgbClr r="0" g="0" b="0"/>
      </a:fillRef>
      <a:effectRef idx="1">
        <a:scrgbClr r="0" g="0" b="0"/>
      </a:effectRef>
      <a:fontRef idx="minor">
        <a:schemeClr val="lt1"/>
      </a:fontRef>
    </dgm:style>
  </dgm:styleLbl>
  <dgm:styleLbl name="fgImgPlace1">
    <dgm:scene3d>
      <a:camera prst="orthographicFront"/>
      <a:lightRig rig="flat" dir="t"/>
    </dgm:scene3d>
    <dgm:sp3d z="127000" prstMaterial="plastic">
      <a:bevelT w="88900" h="88900"/>
      <a:bevelB w="88900" h="31750" prst="angle"/>
    </dgm:sp3d>
    <dgm:txPr/>
    <dgm:style>
      <a:lnRef idx="0">
        <a:scrgbClr r="0" g="0" b="0"/>
      </a:lnRef>
      <a:fillRef idx="3">
        <a:scrgbClr r="0" g="0" b="0"/>
      </a:fillRef>
      <a:effectRef idx="2">
        <a:scrgbClr r="0" g="0" b="0"/>
      </a:effectRef>
      <a:fontRef idx="minor"/>
    </dgm:style>
  </dgm:styleLbl>
  <dgm:styleLbl name="alignImgPlace1">
    <dgm:scene3d>
      <a:camera prst="orthographicFront"/>
      <a:lightRig rig="flat" dir="t"/>
    </dgm:scene3d>
    <dgm:sp3d prstMaterial="plastic">
      <a:bevelT w="88900" h="88900"/>
      <a:bevelB w="88900" h="31750" prst="angle"/>
    </dgm:sp3d>
    <dgm:txPr/>
    <dgm:style>
      <a:lnRef idx="0">
        <a:scrgbClr r="0" g="0" b="0"/>
      </a:lnRef>
      <a:fillRef idx="3">
        <a:scrgbClr r="0" g="0" b="0"/>
      </a:fillRef>
      <a:effectRef idx="2">
        <a:scrgbClr r="0" g="0" b="0"/>
      </a:effectRef>
      <a:fontRef idx="minor"/>
    </dgm:style>
  </dgm:styleLbl>
  <dgm:styleLbl name="bgImgPlace1">
    <dgm:scene3d>
      <a:camera prst="orthographicFront"/>
      <a:lightRig rig="flat" dir="t"/>
    </dgm:scene3d>
    <dgm:sp3d z="-190500" prstMaterial="plastic">
      <a:bevelT w="88900" h="88900"/>
      <a:bevelB w="88900" h="31750" prst="angle"/>
    </dgm:sp3d>
    <dgm:txPr/>
    <dgm:style>
      <a:lnRef idx="0">
        <a:scrgbClr r="0" g="0" b="0"/>
      </a:lnRef>
      <a:fillRef idx="3">
        <a:scrgbClr r="0" g="0" b="0"/>
      </a:fillRef>
      <a:effectRef idx="2">
        <a:scrgbClr r="0" g="0" b="0"/>
      </a:effectRef>
      <a:fontRef idx="minor"/>
    </dgm:style>
  </dgm:styleLbl>
  <dgm:styleLbl name="sibTrans2D1">
    <dgm:scene3d>
      <a:camera prst="orthographicFront"/>
      <a:lightRig rig="flat" dir="t"/>
    </dgm:scene3d>
    <dgm:sp3d z="-80000" prstMaterial="plastic">
      <a:bevelT w="50800" h="50800"/>
      <a:bevelB w="25400" h="25400" prst="angle"/>
    </dgm:sp3d>
    <dgm:txPr/>
    <dgm:style>
      <a:lnRef idx="0">
        <a:scrgbClr r="0" g="0" b="0"/>
      </a:lnRef>
      <a:fillRef idx="3">
        <a:scrgbClr r="0" g="0" b="0"/>
      </a:fillRef>
      <a:effectRef idx="2">
        <a:scrgbClr r="0" g="0" b="0"/>
      </a:effectRef>
      <a:fontRef idx="minor">
        <a:schemeClr val="lt1"/>
      </a:fontRef>
    </dgm:style>
  </dgm:styleLbl>
  <dgm:styleLbl name="fgSibTrans2D1">
    <dgm:scene3d>
      <a:camera prst="orthographicFront"/>
      <a:lightRig rig="flat" dir="t"/>
    </dgm:scene3d>
    <dgm:sp3d z="127000" prstMaterial="plastic">
      <a:bevelT w="50800" h="50800"/>
      <a:bevelB w="25400" h="25400" prst="angle"/>
    </dgm:sp3d>
    <dgm:txPr/>
    <dgm:style>
      <a:lnRef idx="0">
        <a:scrgbClr r="0" g="0" b="0"/>
      </a:lnRef>
      <a:fillRef idx="3">
        <a:scrgbClr r="0" g="0" b="0"/>
      </a:fillRef>
      <a:effectRef idx="2">
        <a:scrgbClr r="0" g="0" b="0"/>
      </a:effectRef>
      <a:fontRef idx="minor">
        <a:schemeClr val="lt1"/>
      </a:fontRef>
    </dgm:style>
  </dgm:styleLbl>
  <dgm:styleLbl name="bgSibTrans2D1">
    <dgm:scene3d>
      <a:camera prst="orthographicFront"/>
      <a:lightRig rig="flat" dir="t"/>
    </dgm:scene3d>
    <dgm:sp3d z="-190500" prstMaterial="plastic">
      <a:bevelT w="50800" h="50800"/>
      <a:bevelB w="25400" h="25400" prst="angle"/>
    </dgm:sp3d>
    <dgm:txPr/>
    <dgm:style>
      <a:lnRef idx="0">
        <a:scrgbClr r="0" g="0" b="0"/>
      </a:lnRef>
      <a:fillRef idx="3">
        <a:scrgbClr r="0" g="0" b="0"/>
      </a:fillRef>
      <a:effectRef idx="2">
        <a:scrgbClr r="0" g="0" b="0"/>
      </a:effectRef>
      <a:fontRef idx="minor">
        <a:schemeClr val="lt1"/>
      </a:fontRef>
    </dgm:style>
  </dgm:styleLbl>
  <dgm:styleLbl name="sibTrans1D1">
    <dgm:scene3d>
      <a:camera prst="orthographicFront"/>
      <a:lightRig rig="flat" dir="t"/>
    </dgm:scene3d>
    <dgm:sp3d z="-40000" prstMaterial="matte"/>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z="127000" prstMaterial="matte"/>
    <dgm:txPr/>
    <dgm:style>
      <a:lnRef idx="2">
        <a:scrgbClr r="0" g="0" b="0"/>
      </a:lnRef>
      <a:fillRef idx="1">
        <a:scrgbClr r="0" g="0" b="0"/>
      </a:fillRef>
      <a:effectRef idx="0">
        <a:scrgbClr r="0" g="0" b="0"/>
      </a:effectRef>
      <a:fontRef idx="minor"/>
    </dgm:style>
  </dgm:styleLbl>
  <dgm:styleLbl name="asst0">
    <dgm:scene3d>
      <a:camera prst="orthographicFront"/>
      <a:lightRig rig="flat" dir="t"/>
    </dgm:scene3d>
    <dgm:sp3d prstMaterial="plastic">
      <a:bevelT w="120900" h="88900"/>
      <a:bevelB w="88900" h="31750" prst="angle"/>
    </dgm:sp3d>
    <dgm:txPr/>
    <dgm:style>
      <a:lnRef idx="0">
        <a:scrgbClr r="0" g="0" b="0"/>
      </a:lnRef>
      <a:fillRef idx="3">
        <a:scrgbClr r="0" g="0" b="0"/>
      </a:fillRef>
      <a:effectRef idx="1">
        <a:scrgbClr r="0" g="0" b="0"/>
      </a:effectRef>
      <a:fontRef idx="minor">
        <a:schemeClr val="lt1"/>
      </a:fontRef>
    </dgm:style>
  </dgm:styleLbl>
  <dgm:styleLbl name="asst1">
    <dgm:scene3d>
      <a:camera prst="orthographicFront"/>
      <a:lightRig rig="flat" dir="t"/>
    </dgm:scene3d>
    <dgm:sp3d prstMaterial="plastic">
      <a:bevelT w="120900" h="88900"/>
      <a:bevelB w="88900" h="31750" prst="angle"/>
    </dgm:sp3d>
    <dgm:txPr/>
    <dgm:style>
      <a:lnRef idx="0">
        <a:scrgbClr r="0" g="0" b="0"/>
      </a:lnRef>
      <a:fillRef idx="3">
        <a:scrgbClr r="0" g="0" b="0"/>
      </a:fillRef>
      <a:effectRef idx="1">
        <a:scrgbClr r="0" g="0" b="0"/>
      </a:effectRef>
      <a:fontRef idx="minor">
        <a:schemeClr val="lt1"/>
      </a:fontRef>
    </dgm:style>
  </dgm:styleLbl>
  <dgm:styleLbl name="asst2">
    <dgm:scene3d>
      <a:camera prst="orthographicFront"/>
      <a:lightRig rig="flat" dir="t"/>
    </dgm:scene3d>
    <dgm:sp3d prstMaterial="plastic">
      <a:bevelT w="120900" h="88900"/>
      <a:bevelB w="88900" h="31750" prst="angle"/>
    </dgm:sp3d>
    <dgm:txPr/>
    <dgm:style>
      <a:lnRef idx="0">
        <a:scrgbClr r="0" g="0" b="0"/>
      </a:lnRef>
      <a:fillRef idx="3">
        <a:scrgbClr r="0" g="0" b="0"/>
      </a:fillRef>
      <a:effectRef idx="1">
        <a:scrgbClr r="0" g="0" b="0"/>
      </a:effectRef>
      <a:fontRef idx="minor">
        <a:schemeClr val="lt1"/>
      </a:fontRef>
    </dgm:style>
  </dgm:styleLbl>
  <dgm:styleLbl name="asst3">
    <dgm:scene3d>
      <a:camera prst="orthographicFront"/>
      <a:lightRig rig="flat" dir="t"/>
    </dgm:scene3d>
    <dgm:sp3d prstMaterial="plastic">
      <a:bevelT w="120900" h="88900"/>
      <a:bevelB w="88900" h="31750" prst="angle"/>
    </dgm:sp3d>
    <dgm:txPr/>
    <dgm:style>
      <a:lnRef idx="0">
        <a:scrgbClr r="0" g="0" b="0"/>
      </a:lnRef>
      <a:fillRef idx="3">
        <a:scrgbClr r="0" g="0" b="0"/>
      </a:fillRef>
      <a:effectRef idx="1">
        <a:scrgbClr r="0" g="0" b="0"/>
      </a:effectRef>
      <a:fontRef idx="minor">
        <a:schemeClr val="lt1"/>
      </a:fontRef>
    </dgm:style>
  </dgm:styleLbl>
  <dgm:styleLbl name="parChTrans2D1">
    <dgm:scene3d>
      <a:camera prst="orthographicFront"/>
      <a:lightRig rig="flat" dir="t"/>
    </dgm:scene3d>
    <dgm:sp3d z="-100000" prstMaterial="plastic">
      <a:bevelT w="120900" h="88900"/>
      <a:bevelB w="88900" h="31750" prst="angle"/>
    </dgm:sp3d>
    <dgm:txPr/>
    <dgm:style>
      <a:lnRef idx="0">
        <a:scrgbClr r="0" g="0" b="0"/>
      </a:lnRef>
      <a:fillRef idx="3">
        <a:scrgbClr r="0" g="0" b="0"/>
      </a:fillRef>
      <a:effectRef idx="1">
        <a:scrgbClr r="0" g="0" b="0"/>
      </a:effectRef>
      <a:fontRef idx="minor">
        <a:schemeClr val="lt1"/>
      </a:fontRef>
    </dgm:style>
  </dgm:styleLbl>
  <dgm:styleLbl name="parChTrans2D2">
    <dgm:scene3d>
      <a:camera prst="orthographicFront"/>
      <a:lightRig rig="flat" dir="t"/>
    </dgm:scene3d>
    <dgm:sp3d z="-60000" prstMaterial="plastic">
      <a:bevelT w="120900" h="88900"/>
      <a:bevelB w="88900" h="31750" prst="angle"/>
    </dgm:sp3d>
    <dgm:txPr/>
    <dgm:style>
      <a:lnRef idx="0">
        <a:scrgbClr r="0" g="0" b="0"/>
      </a:lnRef>
      <a:fillRef idx="3">
        <a:scrgbClr r="0" g="0" b="0"/>
      </a:fillRef>
      <a:effectRef idx="1">
        <a:scrgbClr r="0" g="0" b="0"/>
      </a:effectRef>
      <a:fontRef idx="minor">
        <a:schemeClr val="lt1"/>
      </a:fontRef>
    </dgm:style>
  </dgm:styleLbl>
  <dgm:styleLbl name="parChTrans2D3">
    <dgm:scene3d>
      <a:camera prst="orthographicFront"/>
      <a:lightRig rig="flat" dir="t"/>
    </dgm:scene3d>
    <dgm:sp3d z="-60000" prstMaterial="plastic">
      <a:bevelT w="120900" h="88900"/>
      <a:bevelB w="88900" h="31750" prst="angle"/>
    </dgm:sp3d>
    <dgm:txPr/>
    <dgm:style>
      <a:lnRef idx="0">
        <a:scrgbClr r="0" g="0" b="0"/>
      </a:lnRef>
      <a:fillRef idx="3">
        <a:scrgbClr r="0" g="0" b="0"/>
      </a:fillRef>
      <a:effectRef idx="1">
        <a:scrgbClr r="0" g="0" b="0"/>
      </a:effectRef>
      <a:fontRef idx="minor">
        <a:schemeClr val="lt1"/>
      </a:fontRef>
    </dgm:style>
  </dgm:styleLbl>
  <dgm:styleLbl name="parChTrans2D4">
    <dgm:scene3d>
      <a:camera prst="orthographicFront"/>
      <a:lightRig rig="flat" dir="t"/>
    </dgm:scene3d>
    <dgm:sp3d z="-60000" prstMaterial="plastic">
      <a:bevelT w="120900" h="88900"/>
      <a:bevelB w="88900" h="31750" prst="angle"/>
    </dgm:sp3d>
    <dgm:txPr/>
    <dgm:style>
      <a:lnRef idx="0">
        <a:scrgbClr r="0" g="0" b="0"/>
      </a:lnRef>
      <a:fillRef idx="3">
        <a:scrgbClr r="0" g="0" b="0"/>
      </a:fillRef>
      <a:effectRef idx="1">
        <a:scrgbClr r="0" g="0" b="0"/>
      </a:effectRef>
      <a:fontRef idx="minor">
        <a:schemeClr val="lt1"/>
      </a:fontRef>
    </dgm:style>
  </dgm:styleLbl>
  <dgm:styleLbl name="parChTrans1D1">
    <dgm:scene3d>
      <a:camera prst="orthographicFront"/>
      <a:lightRig rig="flat" dir="t"/>
    </dgm:scene3d>
    <dgm:sp3d prstMaterial="matte"/>
    <dgm:txPr/>
    <dgm:style>
      <a:lnRef idx="2">
        <a:scrgbClr r="0" g="0" b="0"/>
      </a:lnRef>
      <a:fillRef idx="0">
        <a:scrgbClr r="0" g="0" b="0"/>
      </a:fillRef>
      <a:effectRef idx="0">
        <a:scrgbClr r="0" g="0" b="0"/>
      </a:effectRef>
      <a:fontRef idx="minor"/>
    </dgm:style>
  </dgm:styleLbl>
  <dgm:styleLbl name="parChTrans1D2">
    <dgm:scene3d>
      <a:camera prst="orthographicFront"/>
      <a:lightRig rig="flat" dir="t"/>
    </dgm:scene3d>
    <dgm:sp3d prstMaterial="matte"/>
    <dgm:txPr/>
    <dgm:style>
      <a:lnRef idx="2">
        <a:scrgbClr r="0" g="0" b="0"/>
      </a:lnRef>
      <a:fillRef idx="0">
        <a:scrgbClr r="0" g="0" b="0"/>
      </a:fillRef>
      <a:effectRef idx="0">
        <a:scrgbClr r="0" g="0" b="0"/>
      </a:effectRef>
      <a:fontRef idx="minor"/>
    </dgm:style>
  </dgm:styleLbl>
  <dgm:styleLbl name="parChTrans1D3">
    <dgm:scene3d>
      <a:camera prst="orthographicFront"/>
      <a:lightRig rig="flat" dir="t"/>
    </dgm:scene3d>
    <dgm:sp3d prstMaterial="matte"/>
    <dgm:txPr/>
    <dgm:style>
      <a:lnRef idx="2">
        <a:scrgbClr r="0" g="0" b="0"/>
      </a:lnRef>
      <a:fillRef idx="0">
        <a:scrgbClr r="0" g="0" b="0"/>
      </a:fillRef>
      <a:effectRef idx="0">
        <a:scrgbClr r="0" g="0" b="0"/>
      </a:effectRef>
      <a:fontRef idx="minor"/>
    </dgm:style>
  </dgm:styleLbl>
  <dgm:styleLbl name="parChTrans1D4">
    <dgm:scene3d>
      <a:camera prst="orthographicFront"/>
      <a:lightRig rig="flat" dir="t"/>
    </dgm:scene3d>
    <dgm:sp3d prstMaterial="matte"/>
    <dgm:txPr/>
    <dgm:style>
      <a:lnRef idx="2">
        <a:scrgbClr r="0" g="0" b="0"/>
      </a:lnRef>
      <a:fillRef idx="0">
        <a:scrgbClr r="0" g="0" b="0"/>
      </a:fillRef>
      <a:effectRef idx="0">
        <a:scrgbClr r="0" g="0" b="0"/>
      </a:effectRef>
      <a:fontRef idx="minor"/>
    </dgm:style>
  </dgm:styleLbl>
  <dgm:styleLbl name="fgAcc1">
    <dgm:scene3d>
      <a:camera prst="orthographicFront"/>
      <a:lightRig rig="flat" dir="t"/>
    </dgm:scene3d>
    <dgm:sp3d z="190500" extrusionH="12700" prstMaterial="plastic">
      <a:bevelT w="50800" h="50800"/>
    </dgm:sp3d>
    <dgm:txPr/>
    <dgm:style>
      <a:lnRef idx="1">
        <a:scrgbClr r="0" g="0" b="0"/>
      </a:lnRef>
      <a:fillRef idx="1">
        <a:scrgbClr r="0" g="0" b="0"/>
      </a:fillRef>
      <a:effectRef idx="2">
        <a:scrgbClr r="0" g="0" b="0"/>
      </a:effectRef>
      <a:fontRef idx="minor"/>
    </dgm:style>
  </dgm:styleLbl>
  <dgm:styleLbl name="conFgAcc1">
    <dgm:scene3d>
      <a:camera prst="orthographicFront"/>
      <a:lightRig rig="flat" dir="t"/>
    </dgm:scene3d>
    <dgm:sp3d z="190500" extrusionH="12700" prstMaterial="plastic">
      <a:bevelT w="50800" h="50800"/>
    </dgm:sp3d>
    <dgm:txPr/>
    <dgm:style>
      <a:lnRef idx="1">
        <a:scrgbClr r="0" g="0" b="0"/>
      </a:lnRef>
      <a:fillRef idx="1">
        <a:scrgbClr r="0" g="0" b="0"/>
      </a:fillRef>
      <a:effectRef idx="2">
        <a:scrgbClr r="0" g="0" b="0"/>
      </a:effectRef>
      <a:fontRef idx="minor"/>
    </dgm:style>
  </dgm:styleLbl>
  <dgm:styleLbl name="alignAcc1">
    <dgm:scene3d>
      <a:camera prst="orthographicFront"/>
      <a:lightRig rig="flat" dir="t"/>
    </dgm:scene3d>
    <dgm:sp3d extrusionH="12700" prstMaterial="plastic">
      <a:bevelT w="50800" h="50800"/>
    </dgm:sp3d>
    <dgm:txPr/>
    <dgm:style>
      <a:lnRef idx="1">
        <a:scrgbClr r="0" g="0" b="0"/>
      </a:lnRef>
      <a:fillRef idx="1">
        <a:scrgbClr r="0" g="0" b="0"/>
      </a:fillRef>
      <a:effectRef idx="2">
        <a:scrgbClr r="0" g="0" b="0"/>
      </a:effectRef>
      <a:fontRef idx="minor"/>
    </dgm:style>
  </dgm:styleLbl>
  <dgm:styleLbl name="trAlignAcc1">
    <dgm:scene3d>
      <a:camera prst="orthographicFront"/>
      <a:lightRig rig="flat" dir="t"/>
    </dgm:scene3d>
    <dgm:sp3d extrusionH="12700" prstMaterial="plastic">
      <a:bevelT w="50800" h="50800"/>
    </dgm:sp3d>
    <dgm:txPr/>
    <dgm:style>
      <a:lnRef idx="1">
        <a:scrgbClr r="0" g="0" b="0"/>
      </a:lnRef>
      <a:fillRef idx="1">
        <a:scrgbClr r="0" g="0" b="0"/>
      </a:fillRef>
      <a:effectRef idx="2">
        <a:scrgbClr r="0" g="0" b="0"/>
      </a:effectRef>
      <a:fontRef idx="minor"/>
    </dgm:style>
  </dgm:styleLbl>
  <dgm:styleLbl name="bgAcc1">
    <dgm:scene3d>
      <a:camera prst="orthographicFront"/>
      <a:lightRig rig="flat" dir="t"/>
    </dgm:scene3d>
    <dgm:sp3d z="-190500" extrusionH="12700" prstMaterial="plastic">
      <a:bevelT w="50800" h="50800"/>
    </dgm:sp3d>
    <dgm:txPr/>
    <dgm:style>
      <a:lnRef idx="1">
        <a:scrgbClr r="0" g="0" b="0"/>
      </a:lnRef>
      <a:fillRef idx="1">
        <a:scrgbClr r="0" g="0" b="0"/>
      </a:fillRef>
      <a:effectRef idx="2">
        <a:scrgbClr r="0" g="0" b="0"/>
      </a:effectRef>
      <a:fontRef idx="minor"/>
    </dgm:style>
  </dgm:styleLbl>
  <dgm:styleLbl name="solidFgAcc1">
    <dgm:scene3d>
      <a:camera prst="orthographicFront"/>
      <a:lightRig rig="flat" dir="t"/>
    </dgm:scene3d>
    <dgm:sp3d z="190500" extrusionH="12700" prstMaterial="plastic">
      <a:bevelT w="50800" h="50800"/>
    </dgm:sp3d>
    <dgm:txPr/>
    <dgm:style>
      <a:lnRef idx="1">
        <a:scrgbClr r="0" g="0" b="0"/>
      </a:lnRef>
      <a:fillRef idx="1">
        <a:scrgbClr r="0" g="0" b="0"/>
      </a:fillRef>
      <a:effectRef idx="2">
        <a:scrgbClr r="0" g="0" b="0"/>
      </a:effectRef>
      <a:fontRef idx="minor"/>
    </dgm:style>
  </dgm:styleLbl>
  <dgm:styleLbl name="solidAlignAcc1">
    <dgm:scene3d>
      <a:camera prst="orthographicFront"/>
      <a:lightRig rig="flat" dir="t"/>
    </dgm:scene3d>
    <dgm:sp3d extrusionH="12700" prstMaterial="plastic">
      <a:bevelT w="50800" h="50800"/>
    </dgm:sp3d>
    <dgm:txPr/>
    <dgm:style>
      <a:lnRef idx="1">
        <a:scrgbClr r="0" g="0" b="0"/>
      </a:lnRef>
      <a:fillRef idx="1">
        <a:scrgbClr r="0" g="0" b="0"/>
      </a:fillRef>
      <a:effectRef idx="2">
        <a:scrgbClr r="0" g="0" b="0"/>
      </a:effectRef>
      <a:fontRef idx="minor"/>
    </dgm:style>
  </dgm:styleLbl>
  <dgm:styleLbl name="solidBgAcc1">
    <dgm:scene3d>
      <a:camera prst="orthographicFront"/>
      <a:lightRig rig="flat" dir="t"/>
    </dgm:scene3d>
    <dgm:sp3d z="-190500" extrusionH="12700" prstMaterial="plastic">
      <a:bevelT w="50800" h="50800"/>
    </dgm:sp3d>
    <dgm:txPr/>
    <dgm:style>
      <a:lnRef idx="1">
        <a:scrgbClr r="0" g="0" b="0"/>
      </a:lnRef>
      <a:fillRef idx="1">
        <a:scrgbClr r="0" g="0" b="0"/>
      </a:fillRef>
      <a:effectRef idx="2">
        <a:scrgbClr r="0" g="0" b="0"/>
      </a:effectRef>
      <a:fontRef idx="minor"/>
    </dgm:style>
  </dgm:styleLbl>
  <dgm:styleLbl name="fgAccFollowNode1">
    <dgm:scene3d>
      <a:camera prst="orthographicFront"/>
      <a:lightRig rig="flat" dir="t"/>
    </dgm:scene3d>
    <dgm:sp3d z="190500" extrusionH="12700" prstMaterial="plastic">
      <a:bevelT w="50800" h="50800"/>
    </dgm:sp3d>
    <dgm:txPr/>
    <dgm:style>
      <a:lnRef idx="1">
        <a:scrgbClr r="0" g="0" b="0"/>
      </a:lnRef>
      <a:fillRef idx="1">
        <a:scrgbClr r="0" g="0" b="0"/>
      </a:fillRef>
      <a:effectRef idx="2">
        <a:scrgbClr r="0" g="0" b="0"/>
      </a:effectRef>
      <a:fontRef idx="minor"/>
    </dgm:style>
  </dgm:styleLbl>
  <dgm:styleLbl name="alignAccFollowNode1">
    <dgm:scene3d>
      <a:camera prst="orthographicFront"/>
      <a:lightRig rig="flat" dir="t"/>
    </dgm:scene3d>
    <dgm:sp3d extrusionH="12700" prstMaterial="plastic">
      <a:bevelT w="50800" h="50800"/>
    </dgm:sp3d>
    <dgm:txPr/>
    <dgm:style>
      <a:lnRef idx="1">
        <a:scrgbClr r="0" g="0" b="0"/>
      </a:lnRef>
      <a:fillRef idx="1">
        <a:scrgbClr r="0" g="0" b="0"/>
      </a:fillRef>
      <a:effectRef idx="2">
        <a:scrgbClr r="0" g="0" b="0"/>
      </a:effectRef>
      <a:fontRef idx="minor"/>
    </dgm:style>
  </dgm:styleLbl>
  <dgm:styleLbl name="bgAccFollowNode1">
    <dgm:scene3d>
      <a:camera prst="orthographicFront"/>
      <a:lightRig rig="flat" dir="t"/>
    </dgm:scene3d>
    <dgm:sp3d z="-190500" extrusionH="12700" prstMaterial="plastic">
      <a:bevelT w="50800" h="50800"/>
    </dgm:sp3d>
    <dgm:txPr/>
    <dgm:style>
      <a:lnRef idx="1">
        <a:scrgbClr r="0" g="0" b="0"/>
      </a:lnRef>
      <a:fillRef idx="1">
        <a:scrgbClr r="0" g="0" b="0"/>
      </a:fillRef>
      <a:effectRef idx="2">
        <a:scrgbClr r="0" g="0" b="0"/>
      </a:effectRef>
      <a:fontRef idx="minor"/>
    </dgm:style>
  </dgm:styleLbl>
  <dgm:styleLbl name="fgAcc0">
    <dgm:scene3d>
      <a:camera prst="orthographicFront"/>
      <a:lightRig rig="flat" dir="t"/>
    </dgm:scene3d>
    <dgm:sp3d z="190500" extrusionH="12700" prstMaterial="plastic">
      <a:bevelT w="50800" h="50800"/>
    </dgm:sp3d>
    <dgm:txPr/>
    <dgm:style>
      <a:lnRef idx="1">
        <a:scrgbClr r="0" g="0" b="0"/>
      </a:lnRef>
      <a:fillRef idx="1">
        <a:scrgbClr r="0" g="0" b="0"/>
      </a:fillRef>
      <a:effectRef idx="2">
        <a:scrgbClr r="0" g="0" b="0"/>
      </a:effectRef>
      <a:fontRef idx="minor"/>
    </dgm:style>
  </dgm:styleLbl>
  <dgm:styleLbl name="fgAcc2">
    <dgm:scene3d>
      <a:camera prst="orthographicFront"/>
      <a:lightRig rig="flat" dir="t"/>
    </dgm:scene3d>
    <dgm:sp3d z="190500" extrusionH="12700" prstMaterial="plastic">
      <a:bevelT w="50800" h="50800"/>
    </dgm:sp3d>
    <dgm:txPr/>
    <dgm:style>
      <a:lnRef idx="1">
        <a:scrgbClr r="0" g="0" b="0"/>
      </a:lnRef>
      <a:fillRef idx="1">
        <a:scrgbClr r="0" g="0" b="0"/>
      </a:fillRef>
      <a:effectRef idx="2">
        <a:scrgbClr r="0" g="0" b="0"/>
      </a:effectRef>
      <a:fontRef idx="minor"/>
    </dgm:style>
  </dgm:styleLbl>
  <dgm:styleLbl name="fgAcc3">
    <dgm:scene3d>
      <a:camera prst="orthographicFront"/>
      <a:lightRig rig="flat" dir="t"/>
    </dgm:scene3d>
    <dgm:sp3d z="190500" extrusionH="12700" prstMaterial="plastic">
      <a:bevelT w="50800" h="50800"/>
    </dgm:sp3d>
    <dgm:txPr/>
    <dgm:style>
      <a:lnRef idx="1">
        <a:scrgbClr r="0" g="0" b="0"/>
      </a:lnRef>
      <a:fillRef idx="1">
        <a:scrgbClr r="0" g="0" b="0"/>
      </a:fillRef>
      <a:effectRef idx="2">
        <a:scrgbClr r="0" g="0" b="0"/>
      </a:effectRef>
      <a:fontRef idx="minor"/>
    </dgm:style>
  </dgm:styleLbl>
  <dgm:styleLbl name="fgAcc4">
    <dgm:scene3d>
      <a:camera prst="orthographicFront"/>
      <a:lightRig rig="flat" dir="t"/>
    </dgm:scene3d>
    <dgm:sp3d z="190500" extrusionH="12700" prstMaterial="plastic">
      <a:bevelT w="50800" h="50800"/>
    </dgm:sp3d>
    <dgm:txPr/>
    <dgm:style>
      <a:lnRef idx="1">
        <a:scrgbClr r="0" g="0" b="0"/>
      </a:lnRef>
      <a:fillRef idx="1">
        <a:scrgbClr r="0" g="0" b="0"/>
      </a:fillRef>
      <a:effectRef idx="2">
        <a:scrgbClr r="0" g="0" b="0"/>
      </a:effectRef>
      <a:fontRef idx="minor"/>
    </dgm:style>
  </dgm:styleLbl>
  <dgm:styleLbl name="bgShp">
    <dgm:scene3d>
      <a:camera prst="orthographicFront"/>
      <a:lightRig rig="flat" dir="t"/>
    </dgm:scene3d>
    <dgm:sp3d z="-190500" extrusionH="12700" prstMaterial="plastic">
      <a:bevelT w="50800" h="50800"/>
    </dgm:sp3d>
    <dgm:txPr/>
    <dgm:style>
      <a:lnRef idx="0">
        <a:scrgbClr r="0" g="0" b="0"/>
      </a:lnRef>
      <a:fillRef idx="3">
        <a:scrgbClr r="0" g="0" b="0"/>
      </a:fillRef>
      <a:effectRef idx="0">
        <a:scrgbClr r="0" g="0" b="0"/>
      </a:effectRef>
      <a:fontRef idx="minor"/>
    </dgm:style>
  </dgm:styleLbl>
  <dgm:styleLbl name="dkBgShp">
    <dgm:scene3d>
      <a:camera prst="orthographicFront"/>
      <a:lightRig rig="flat" dir="t"/>
    </dgm:scene3d>
    <dgm:sp3d z="-190500" extrusionH="12700" prstMaterial="plastic">
      <a:bevelT w="50800" h="50800"/>
    </dgm:sp3d>
    <dgm:txPr/>
    <dgm:style>
      <a:lnRef idx="0">
        <a:scrgbClr r="0" g="0" b="0"/>
      </a:lnRef>
      <a:fillRef idx="2">
        <a:scrgbClr r="0" g="0" b="0"/>
      </a:fillRef>
      <a:effectRef idx="0">
        <a:scrgbClr r="0" g="0" b="0"/>
      </a:effectRef>
      <a:fontRef idx="minor"/>
    </dgm:style>
  </dgm:styleLbl>
  <dgm:styleLbl name="trBgShp">
    <dgm:scene3d>
      <a:camera prst="orthographicFront"/>
      <a:lightRig rig="flat" dir="t"/>
    </dgm:scene3d>
    <dgm:sp3d z="-190500" extrusionH="12700" prstMaterial="matte"/>
    <dgm:txPr/>
    <dgm:style>
      <a:lnRef idx="0">
        <a:scrgbClr r="0" g="0" b="0"/>
      </a:lnRef>
      <a:fillRef idx="1">
        <a:scrgbClr r="0" g="0" b="0"/>
      </a:fillRef>
      <a:effectRef idx="0">
        <a:scrgbClr r="0" g="0" b="0"/>
      </a:effectRef>
      <a:fontRef idx="minor"/>
    </dgm:style>
  </dgm:styleLbl>
  <dgm:styleLbl name="fgShp">
    <dgm:scene3d>
      <a:camera prst="orthographicFront"/>
      <a:lightRig rig="flat" dir="t"/>
    </dgm:scene3d>
    <dgm:sp3d z="190500" prstMaterial="plastic">
      <a:bevelT w="120900" h="88900"/>
      <a:bevelB w="88900" h="31750" prst="angle"/>
    </dgm:sp3d>
    <dgm:txPr/>
    <dgm:style>
      <a:lnRef idx="0">
        <a:scrgbClr r="0" g="0" b="0"/>
      </a:lnRef>
      <a:fillRef idx="1">
        <a:scrgbClr r="0" g="0" b="0"/>
      </a:fillRef>
      <a:effectRef idx="3">
        <a:scrgbClr r="0" g="0" b="0"/>
      </a:effectRef>
      <a:fontRef idx="minor">
        <a:schemeClr val="lt1"/>
      </a:fontRef>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rawings/_rels/vmlDrawing1.vml.rels><?xml version="1.0" encoding="UTF-8" standalone="yes"?>
<Relationships xmlns="http://schemas.openxmlformats.org/package/2006/relationships"><Relationship Id="rId1" Type="http://schemas.openxmlformats.org/officeDocument/2006/relationships/image" Target="../media/image10.emf"/></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81922" name="Rectangle 2"/>
          <p:cNvSpPr>
            <a:spLocks noGrp="1" noChangeArrowheads="1"/>
          </p:cNvSpPr>
          <p:nvPr>
            <p:ph type="hdr" sz="quarter"/>
          </p:nvPr>
        </p:nvSpPr>
        <p:spPr bwMode="auto">
          <a:xfrm>
            <a:off x="0" y="0"/>
            <a:ext cx="2971800"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t" anchorCtr="0" compatLnSpc="1">
            <a:prstTxWarp prst="textNoShape">
              <a:avLst/>
            </a:prstTxWarp>
          </a:bodyPr>
          <a:lstStyle>
            <a:lvl1pPr eaLnBrk="1" hangingPunct="1">
              <a:defRPr sz="1200" smtClean="0">
                <a:solidFill>
                  <a:schemeClr val="tx1"/>
                </a:solidFill>
                <a:effectLst/>
                <a:latin typeface="Arial" panose="020B0604020202020204" pitchFamily="34" charset="0"/>
              </a:defRPr>
            </a:lvl1pPr>
          </a:lstStyle>
          <a:p>
            <a:pPr>
              <a:defRPr/>
            </a:pPr>
            <a:endParaRPr lang="en-US" altLang="en-US"/>
          </a:p>
        </p:txBody>
      </p:sp>
      <p:sp>
        <p:nvSpPr>
          <p:cNvPr id="81923" name="Rectangle 3"/>
          <p:cNvSpPr>
            <a:spLocks noGrp="1" noChangeArrowheads="1"/>
          </p:cNvSpPr>
          <p:nvPr>
            <p:ph type="dt" idx="1"/>
          </p:nvPr>
        </p:nvSpPr>
        <p:spPr bwMode="auto">
          <a:xfrm>
            <a:off x="3884613" y="0"/>
            <a:ext cx="2971800"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t" anchorCtr="0" compatLnSpc="1">
            <a:prstTxWarp prst="textNoShape">
              <a:avLst/>
            </a:prstTxWarp>
          </a:bodyPr>
          <a:lstStyle>
            <a:lvl1pPr algn="r" eaLnBrk="1" hangingPunct="1">
              <a:defRPr sz="1200" smtClean="0">
                <a:solidFill>
                  <a:schemeClr val="tx1"/>
                </a:solidFill>
                <a:effectLst/>
                <a:latin typeface="Arial" panose="020B0604020202020204" pitchFamily="34" charset="0"/>
              </a:defRPr>
            </a:lvl1pPr>
          </a:lstStyle>
          <a:p>
            <a:pPr>
              <a:defRPr/>
            </a:pPr>
            <a:endParaRPr lang="en-US" altLang="en-US"/>
          </a:p>
        </p:txBody>
      </p:sp>
      <p:sp>
        <p:nvSpPr>
          <p:cNvPr id="3076" name="Rectangle 4"/>
          <p:cNvSpPr>
            <a:spLocks noRot="1" noChangeArrowheads="1" noTextEdit="1"/>
          </p:cNvSpPr>
          <p:nvPr>
            <p:ph type="sldImg" idx="2"/>
          </p:nvPr>
        </p:nvSpPr>
        <p:spPr bwMode="auto">
          <a:xfrm>
            <a:off x="1143000" y="685800"/>
            <a:ext cx="4572000" cy="3429000"/>
          </a:xfrm>
          <a:prstGeom prst="rect">
            <a:avLst/>
          </a:prstGeom>
          <a:noFill/>
          <a:ln w="9525">
            <a:solidFill>
              <a:srgbClr val="000000"/>
            </a:solidFill>
            <a:miter lim="800000"/>
            <a:headEnd/>
            <a:tailEnd/>
          </a:ln>
          <a:effectLst/>
          <a:extLst>
            <a:ext uri="{909E8E84-426E-40DD-AFC4-6F175D3DCCD1}">
              <a14:hiddenFill xmlns:a14="http://schemas.microsoft.com/office/drawing/2010/main">
                <a:solidFill>
                  <a:srgbClr val="FFFFFF"/>
                </a:solidFill>
              </a14:hiddenFill>
            </a:ext>
            <a:ext uri="{AF507438-7753-43E0-B8FC-AC1667EBCBE1}">
              <a14:hiddenEffects xmlns:a14="http://schemas.microsoft.com/office/drawing/2010/main">
                <a:effectLst>
                  <a:outerShdw dist="35921" dir="2700000" algn="ctr" rotWithShape="0">
                    <a:srgbClr val="808080"/>
                  </a:outerShdw>
                </a:effectLst>
              </a14:hiddenEffects>
            </a:ext>
            <a:ext uri="{53640926-AAD7-44D8-BBD7-CCE9431645EC}">
              <a14:shadowObscured xmlns:a14="http://schemas.microsoft.com/office/drawing/2010/main" val="1"/>
            </a:ext>
          </a:extLst>
        </p:spPr>
      </p:sp>
      <p:sp>
        <p:nvSpPr>
          <p:cNvPr id="81925" name="Rectangle 5"/>
          <p:cNvSpPr>
            <a:spLocks noGrp="1" noChangeArrowheads="1"/>
          </p:cNvSpPr>
          <p:nvPr>
            <p:ph type="body" sz="quarter" idx="3"/>
          </p:nvPr>
        </p:nvSpPr>
        <p:spPr bwMode="auto">
          <a:xfrm>
            <a:off x="685800" y="4343400"/>
            <a:ext cx="5486400" cy="41148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t" anchorCtr="0" compatLnSpc="1">
            <a:prstTxWarp prst="textNoShape">
              <a:avLst/>
            </a:prstTxWarp>
          </a:bodyPr>
          <a:lstStyle/>
          <a:p>
            <a:pPr lvl="0"/>
            <a:r>
              <a:rPr lang="en-US" altLang="en-US" noProof="0" smtClean="0"/>
              <a:t>Click to edit Master text styles</a:t>
            </a:r>
          </a:p>
          <a:p>
            <a:pPr lvl="1"/>
            <a:r>
              <a:rPr lang="en-US" altLang="en-US" noProof="0" smtClean="0"/>
              <a:t>Second level</a:t>
            </a:r>
          </a:p>
          <a:p>
            <a:pPr lvl="2"/>
            <a:r>
              <a:rPr lang="en-US" altLang="en-US" noProof="0" smtClean="0"/>
              <a:t>Third level</a:t>
            </a:r>
          </a:p>
          <a:p>
            <a:pPr lvl="3"/>
            <a:r>
              <a:rPr lang="en-US" altLang="en-US" noProof="0" smtClean="0"/>
              <a:t>Fourth level</a:t>
            </a:r>
          </a:p>
          <a:p>
            <a:pPr lvl="4"/>
            <a:r>
              <a:rPr lang="en-US" altLang="en-US" noProof="0" smtClean="0"/>
              <a:t>Fifth level</a:t>
            </a:r>
          </a:p>
        </p:txBody>
      </p:sp>
      <p:sp>
        <p:nvSpPr>
          <p:cNvPr id="81926" name="Rectangle 6"/>
          <p:cNvSpPr>
            <a:spLocks noGrp="1" noChangeArrowheads="1"/>
          </p:cNvSpPr>
          <p:nvPr>
            <p:ph type="ftr" sz="quarter" idx="4"/>
          </p:nvPr>
        </p:nvSpPr>
        <p:spPr bwMode="auto">
          <a:xfrm>
            <a:off x="0" y="8685213"/>
            <a:ext cx="2971800"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b" anchorCtr="0" compatLnSpc="1">
            <a:prstTxWarp prst="textNoShape">
              <a:avLst/>
            </a:prstTxWarp>
          </a:bodyPr>
          <a:lstStyle>
            <a:lvl1pPr eaLnBrk="1" hangingPunct="1">
              <a:defRPr sz="1200" smtClean="0">
                <a:solidFill>
                  <a:schemeClr val="tx1"/>
                </a:solidFill>
                <a:effectLst/>
                <a:latin typeface="Arial" panose="020B0604020202020204" pitchFamily="34" charset="0"/>
              </a:defRPr>
            </a:lvl1pPr>
          </a:lstStyle>
          <a:p>
            <a:pPr>
              <a:defRPr/>
            </a:pPr>
            <a:endParaRPr lang="en-US" altLang="en-US"/>
          </a:p>
        </p:txBody>
      </p:sp>
      <p:sp>
        <p:nvSpPr>
          <p:cNvPr id="81927" name="Rectangle 7"/>
          <p:cNvSpPr>
            <a:spLocks noGrp="1" noChangeArrowheads="1"/>
          </p:cNvSpPr>
          <p:nvPr>
            <p:ph type="sldNum" sz="quarter" idx="5"/>
          </p:nvPr>
        </p:nvSpPr>
        <p:spPr bwMode="auto">
          <a:xfrm>
            <a:off x="3884613" y="8685213"/>
            <a:ext cx="2971800"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b" anchorCtr="0" compatLnSpc="1">
            <a:prstTxWarp prst="textNoShape">
              <a:avLst/>
            </a:prstTxWarp>
          </a:bodyPr>
          <a:lstStyle>
            <a:lvl1pPr algn="r" eaLnBrk="1" hangingPunct="1">
              <a:defRPr sz="1200" smtClean="0">
                <a:solidFill>
                  <a:schemeClr val="tx1"/>
                </a:solidFill>
                <a:effectLst/>
                <a:latin typeface="Arial" panose="020B0604020202020204" pitchFamily="34" charset="0"/>
              </a:defRPr>
            </a:lvl1pPr>
          </a:lstStyle>
          <a:p>
            <a:pPr>
              <a:defRPr/>
            </a:pPr>
            <a:fld id="{B1D06A11-E27D-4CBA-886A-9AC6AA9D1843}" type="slidenum">
              <a:rPr lang="en-US" altLang="en-US"/>
              <a:pPr>
                <a:defRPr/>
              </a:pPr>
              <a:t>‹#›</a:t>
            </a:fld>
            <a:endParaRPr lang="en-US" altLang="en-US"/>
          </a:p>
        </p:txBody>
      </p:sp>
    </p:spTree>
  </p:cSld>
  <p:clrMap bg1="lt1" tx1="dk1" bg2="lt2" tx2="dk2" accent1="accent1" accent2="accent2" accent3="accent3" accent4="accent4" accent5="accent5" accent6="accent6" hlink="hlink" folHlink="folHlink"/>
  <p:notesStyle>
    <a:lvl1pPr algn="l" rtl="0" eaLnBrk="0" fontAlgn="base" hangingPunct="0">
      <a:spcBef>
        <a:spcPct val="30000"/>
      </a:spcBef>
      <a:spcAft>
        <a:spcPct val="0"/>
      </a:spcAft>
      <a:defRPr sz="1200" kern="1200">
        <a:solidFill>
          <a:schemeClr val="tx1"/>
        </a:solidFill>
        <a:latin typeface="Arial" panose="020B0604020202020204" pitchFamily="34" charset="0"/>
        <a:ea typeface="+mn-ea"/>
        <a:cs typeface="+mn-cs"/>
      </a:defRPr>
    </a:lvl1pPr>
    <a:lvl2pPr marL="457200" algn="l" rtl="0" eaLnBrk="0" fontAlgn="base" hangingPunct="0">
      <a:spcBef>
        <a:spcPct val="30000"/>
      </a:spcBef>
      <a:spcAft>
        <a:spcPct val="0"/>
      </a:spcAft>
      <a:defRPr sz="1200" kern="1200">
        <a:solidFill>
          <a:schemeClr val="tx1"/>
        </a:solidFill>
        <a:latin typeface="Arial" panose="020B0604020202020204" pitchFamily="34" charset="0"/>
        <a:ea typeface="+mn-ea"/>
        <a:cs typeface="+mn-cs"/>
      </a:defRPr>
    </a:lvl2pPr>
    <a:lvl3pPr marL="914400" algn="l" rtl="0" eaLnBrk="0" fontAlgn="base" hangingPunct="0">
      <a:spcBef>
        <a:spcPct val="30000"/>
      </a:spcBef>
      <a:spcAft>
        <a:spcPct val="0"/>
      </a:spcAft>
      <a:defRPr sz="1200" kern="1200">
        <a:solidFill>
          <a:schemeClr val="tx1"/>
        </a:solidFill>
        <a:latin typeface="Arial" panose="020B0604020202020204" pitchFamily="34" charset="0"/>
        <a:ea typeface="+mn-ea"/>
        <a:cs typeface="+mn-cs"/>
      </a:defRPr>
    </a:lvl3pPr>
    <a:lvl4pPr marL="1371600" algn="l" rtl="0" eaLnBrk="0" fontAlgn="base" hangingPunct="0">
      <a:spcBef>
        <a:spcPct val="30000"/>
      </a:spcBef>
      <a:spcAft>
        <a:spcPct val="0"/>
      </a:spcAft>
      <a:defRPr sz="1200" kern="1200">
        <a:solidFill>
          <a:schemeClr val="tx1"/>
        </a:solidFill>
        <a:latin typeface="Arial" panose="020B0604020202020204" pitchFamily="34" charset="0"/>
        <a:ea typeface="+mn-ea"/>
        <a:cs typeface="+mn-cs"/>
      </a:defRPr>
    </a:lvl4pPr>
    <a:lvl5pPr marL="1828800" algn="l" rtl="0" eaLnBrk="0" fontAlgn="base" hangingPunct="0">
      <a:spcBef>
        <a:spcPct val="30000"/>
      </a:spcBef>
      <a:spcAft>
        <a:spcPct val="0"/>
      </a:spcAft>
      <a:defRPr sz="1200" kern="1200">
        <a:solidFill>
          <a:schemeClr val="tx1"/>
        </a:solidFill>
        <a:latin typeface="Arial" panose="020B0604020202020204" pitchFamily="34" charset="0"/>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ectangle 2"/>
          <p:cNvSpPr>
            <a:spLocks noGrp="1" noChangeArrowheads="1"/>
          </p:cNvSpPr>
          <p:nvPr>
            <p:ph type="hdr" sz="quarter"/>
          </p:nvPr>
        </p:nvSpPr>
        <p:spPr>
          <a:ln/>
        </p:spPr>
        <p:txBody>
          <a:bodyPr/>
          <a:lstStyle/>
          <a:p>
            <a:r>
              <a:rPr lang="en-US" altLang="vi-VN"/>
              <a:t>Võ mmmmmmmmm</a:t>
            </a:r>
          </a:p>
        </p:txBody>
      </p:sp>
      <p:sp>
        <p:nvSpPr>
          <p:cNvPr id="5" name="Rectangle 3"/>
          <p:cNvSpPr>
            <a:spLocks noGrp="1" noChangeArrowheads="1"/>
          </p:cNvSpPr>
          <p:nvPr>
            <p:ph type="dt" idx="1"/>
          </p:nvPr>
        </p:nvSpPr>
        <p:spPr>
          <a:ln/>
        </p:spPr>
        <p:txBody>
          <a:bodyPr/>
          <a:lstStyle/>
          <a:p>
            <a:r>
              <a:rPr lang="en-US" altLang="vi-VN"/>
              <a:t>huihniioio</a:t>
            </a:r>
          </a:p>
        </p:txBody>
      </p:sp>
      <p:sp>
        <p:nvSpPr>
          <p:cNvPr id="66562" name="Rectangle 2"/>
          <p:cNvSpPr>
            <a:spLocks noGrp="1" noRot="1" noChangeAspect="1" noChangeArrowheads="1" noTextEdit="1"/>
          </p:cNvSpPr>
          <p:nvPr>
            <p:ph type="sldImg"/>
          </p:nvPr>
        </p:nvSpPr>
        <p:spPr>
          <a:ln/>
        </p:spPr>
      </p:sp>
      <p:sp>
        <p:nvSpPr>
          <p:cNvPr id="66563" name="Rectangle 3"/>
          <p:cNvSpPr>
            <a:spLocks noGrp="1" noChangeArrowheads="1"/>
          </p:cNvSpPr>
          <p:nvPr>
            <p:ph type="body" idx="1"/>
          </p:nvPr>
        </p:nvSpPr>
        <p:spPr/>
        <p:txBody>
          <a:bodyPr/>
          <a:lstStyle/>
          <a:p>
            <a:endParaRPr lang="vi-VN" altLang="vi-VN"/>
          </a:p>
        </p:txBody>
      </p:sp>
    </p:spTree>
    <p:extLst>
      <p:ext uri="{BB962C8B-B14F-4D97-AF65-F5344CB8AC3E}">
        <p14:creationId xmlns:p14="http://schemas.microsoft.com/office/powerpoint/2010/main" val="3741590984"/>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338" name="Slide Image Placeholder 1"/>
          <p:cNvSpPr>
            <a:spLocks noGrp="1" noRot="1" noChangeAspect="1" noTextEdit="1"/>
          </p:cNvSpPr>
          <p:nvPr>
            <p:ph type="sldImg"/>
          </p:nvPr>
        </p:nvSpPr>
        <p:spPr>
          <a:ln/>
        </p:spPr>
      </p:sp>
      <p:sp>
        <p:nvSpPr>
          <p:cNvPr id="14339" name="Notes Placeholder 2"/>
          <p:cNvSpPr>
            <a:spLocks noGrp="1"/>
          </p:cNvSpPr>
          <p:nvPr>
            <p:ph type="body" idx="1"/>
          </p:nvPr>
        </p:nvSpPr>
        <p:spPr>
          <a:noFill/>
        </p:spPr>
        <p:txBody>
          <a:bodyPr/>
          <a:lstStyle/>
          <a:p>
            <a:pPr eaLnBrk="1" hangingPunct="1"/>
            <a:endParaRPr lang="vi-VN" altLang="vi-VN" smtClean="0"/>
          </a:p>
        </p:txBody>
      </p:sp>
      <p:sp>
        <p:nvSpPr>
          <p:cNvPr id="14340" name="Slide Number Placeholder 3"/>
          <p:cNvSpPr>
            <a:spLocks noGrp="1"/>
          </p:cNvSpPr>
          <p:nvPr>
            <p:ph type="sldNum" sz="quarter" idx="5"/>
          </p:nvPr>
        </p:nvSpPr>
        <p:spPr>
          <a:noFill/>
        </p:spPr>
        <p:txBody>
          <a:bodyPr/>
          <a:lstStyle>
            <a:lvl1pPr>
              <a:defRPr sz="3800">
                <a:solidFill>
                  <a:schemeClr val="bg2"/>
                </a:solidFill>
                <a:latin typeface="Times New Roman" panose="02020603050405020304" pitchFamily="18" charset="0"/>
              </a:defRPr>
            </a:lvl1pPr>
            <a:lvl2pPr marL="742950" indent="-285750">
              <a:defRPr sz="3800">
                <a:solidFill>
                  <a:schemeClr val="bg2"/>
                </a:solidFill>
                <a:latin typeface="Times New Roman" panose="02020603050405020304" pitchFamily="18" charset="0"/>
              </a:defRPr>
            </a:lvl2pPr>
            <a:lvl3pPr marL="1143000" indent="-228600">
              <a:defRPr sz="3800">
                <a:solidFill>
                  <a:schemeClr val="bg2"/>
                </a:solidFill>
                <a:latin typeface="Times New Roman" panose="02020603050405020304" pitchFamily="18" charset="0"/>
              </a:defRPr>
            </a:lvl3pPr>
            <a:lvl4pPr marL="1600200" indent="-228600">
              <a:defRPr sz="3800">
                <a:solidFill>
                  <a:schemeClr val="bg2"/>
                </a:solidFill>
                <a:latin typeface="Times New Roman" panose="02020603050405020304" pitchFamily="18" charset="0"/>
              </a:defRPr>
            </a:lvl4pPr>
            <a:lvl5pPr marL="2057400" indent="-228600">
              <a:defRPr sz="3800">
                <a:solidFill>
                  <a:schemeClr val="bg2"/>
                </a:solidFill>
                <a:latin typeface="Times New Roman" panose="02020603050405020304" pitchFamily="18" charset="0"/>
              </a:defRPr>
            </a:lvl5pPr>
            <a:lvl6pPr marL="2514600" indent="-228600" eaLnBrk="0" fontAlgn="base" hangingPunct="0">
              <a:spcBef>
                <a:spcPct val="0"/>
              </a:spcBef>
              <a:spcAft>
                <a:spcPct val="0"/>
              </a:spcAft>
              <a:defRPr sz="3800">
                <a:solidFill>
                  <a:schemeClr val="bg2"/>
                </a:solidFill>
                <a:latin typeface="Times New Roman" panose="02020603050405020304" pitchFamily="18" charset="0"/>
              </a:defRPr>
            </a:lvl6pPr>
            <a:lvl7pPr marL="2971800" indent="-228600" eaLnBrk="0" fontAlgn="base" hangingPunct="0">
              <a:spcBef>
                <a:spcPct val="0"/>
              </a:spcBef>
              <a:spcAft>
                <a:spcPct val="0"/>
              </a:spcAft>
              <a:defRPr sz="3800">
                <a:solidFill>
                  <a:schemeClr val="bg2"/>
                </a:solidFill>
                <a:latin typeface="Times New Roman" panose="02020603050405020304" pitchFamily="18" charset="0"/>
              </a:defRPr>
            </a:lvl7pPr>
            <a:lvl8pPr marL="3429000" indent="-228600" eaLnBrk="0" fontAlgn="base" hangingPunct="0">
              <a:spcBef>
                <a:spcPct val="0"/>
              </a:spcBef>
              <a:spcAft>
                <a:spcPct val="0"/>
              </a:spcAft>
              <a:defRPr sz="3800">
                <a:solidFill>
                  <a:schemeClr val="bg2"/>
                </a:solidFill>
                <a:latin typeface="Times New Roman" panose="02020603050405020304" pitchFamily="18" charset="0"/>
              </a:defRPr>
            </a:lvl8pPr>
            <a:lvl9pPr marL="3886200" indent="-228600" eaLnBrk="0" fontAlgn="base" hangingPunct="0">
              <a:spcBef>
                <a:spcPct val="0"/>
              </a:spcBef>
              <a:spcAft>
                <a:spcPct val="0"/>
              </a:spcAft>
              <a:defRPr sz="3800">
                <a:solidFill>
                  <a:schemeClr val="bg2"/>
                </a:solidFill>
                <a:latin typeface="Times New Roman" panose="02020603050405020304" pitchFamily="18" charset="0"/>
              </a:defRPr>
            </a:lvl9pPr>
          </a:lstStyle>
          <a:p>
            <a:fld id="{D64AF18E-D56B-480F-A771-DE889938CF21}" type="slidenum">
              <a:rPr lang="en-US" altLang="en-US" sz="1200">
                <a:solidFill>
                  <a:schemeClr val="tx1"/>
                </a:solidFill>
                <a:latin typeface="Arial" panose="020B0604020202020204" pitchFamily="34" charset="0"/>
              </a:rPr>
              <a:pPr/>
              <a:t>12</a:t>
            </a:fld>
            <a:endParaRPr lang="en-US" altLang="en-US" sz="1200">
              <a:solidFill>
                <a:schemeClr val="tx1"/>
              </a:solidFill>
              <a:latin typeface="Arial" panose="020B0604020202020204" pitchFamily="34" charset="0"/>
            </a:endParaRPr>
          </a:p>
        </p:txBody>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1657350" y="4464028"/>
            <a:ext cx="6858000" cy="1194650"/>
          </a:xfrm>
        </p:spPr>
        <p:txBody>
          <a:bodyPr wrap="none" anchor="t"/>
          <a:lstStyle>
            <a:lvl1pPr algn="r">
              <a:defRPr sz="7200" b="0" spc="-225">
                <a:gradFill flip="none" rotWithShape="1">
                  <a:gsLst>
                    <a:gs pos="0">
                      <a:schemeClr val="tx1"/>
                    </a:gs>
                    <a:gs pos="68000">
                      <a:srgbClr val="F1F1F1"/>
                    </a:gs>
                    <a:gs pos="100000">
                      <a:schemeClr val="bg1">
                        <a:lumMod val="11000"/>
                        <a:lumOff val="89000"/>
                      </a:schemeClr>
                    </a:gs>
                  </a:gsLst>
                  <a:lin ang="5400000" scaled="1"/>
                  <a:tileRect/>
                </a:gradFill>
                <a:effectLst>
                  <a:outerShdw blurRad="469900" dist="342900" dir="5400000" sy="-20000" rotWithShape="0">
                    <a:prstClr val="black">
                      <a:alpha val="66000"/>
                    </a:prstClr>
                  </a:outerShdw>
                </a:effectLst>
              </a:defRPr>
            </a:lvl1pPr>
          </a:lstStyle>
          <a:p>
            <a:pPr lvl="0"/>
            <a:r>
              <a:rPr lang="en-US" smtClean="0"/>
              <a:t>Click to edit Master title style</a:t>
            </a:r>
            <a:endParaRPr lang="en-US" dirty="0"/>
          </a:p>
        </p:txBody>
      </p:sp>
      <p:sp>
        <p:nvSpPr>
          <p:cNvPr id="3" name="Subtitle 2"/>
          <p:cNvSpPr>
            <a:spLocks noGrp="1"/>
          </p:cNvSpPr>
          <p:nvPr>
            <p:ph type="subTitle" idx="1"/>
          </p:nvPr>
        </p:nvSpPr>
        <p:spPr>
          <a:xfrm>
            <a:off x="1657349" y="3829878"/>
            <a:ext cx="6858000" cy="618523"/>
          </a:xfrm>
        </p:spPr>
        <p:txBody>
          <a:bodyPr anchor="b"/>
          <a:lstStyle>
            <a:lvl1pPr marL="0" indent="0" algn="r">
              <a:buNone/>
              <a:defRPr sz="2400" b="0">
                <a:gradFill flip="none" rotWithShape="1">
                  <a:gsLst>
                    <a:gs pos="15000">
                      <a:schemeClr val="tx2"/>
                    </a:gs>
                    <a:gs pos="73000">
                      <a:schemeClr val="tx2">
                        <a:lumMod val="60000"/>
                        <a:lumOff val="40000"/>
                      </a:schemeClr>
                    </a:gs>
                    <a:gs pos="0">
                      <a:schemeClr val="tx2">
                        <a:lumMod val="90000"/>
                        <a:lumOff val="10000"/>
                      </a:schemeClr>
                    </a:gs>
                    <a:gs pos="100000">
                      <a:schemeClr val="tx2">
                        <a:lumMod val="0"/>
                        <a:lumOff val="100000"/>
                      </a:schemeClr>
                    </a:gs>
                  </a:gsLst>
                  <a:lin ang="16200000" scaled="1"/>
                  <a:tileRect/>
                </a:gradFill>
                <a:latin typeface="+mj-lt"/>
              </a:defRPr>
            </a:lvl1pPr>
          </a:lstStyle>
          <a:p>
            <a:pPr lvl="0"/>
            <a:r>
              <a:rPr lang="en-US" smtClean="0"/>
              <a:t>Click to edit Master subtitle style</a:t>
            </a:r>
            <a:endParaRPr lang="en-US" dirty="0"/>
          </a:p>
        </p:txBody>
      </p:sp>
      <p:sp>
        <p:nvSpPr>
          <p:cNvPr id="4" name="Date Placeholder 3"/>
          <p:cNvSpPr>
            <a:spLocks noGrp="1"/>
          </p:cNvSpPr>
          <p:nvPr>
            <p:ph type="dt" sz="half" idx="10"/>
          </p:nvPr>
        </p:nvSpPr>
        <p:spPr/>
        <p:txBody>
          <a:bodyPr/>
          <a:lstStyle>
            <a:lvl1pPr>
              <a:defRPr/>
            </a:lvl1pPr>
          </a:lstStyle>
          <a:p>
            <a:pPr>
              <a:defRPr/>
            </a:pPr>
            <a:fld id="{D24B58F9-1B70-433A-B5E3-C540FA62678B}" type="datetime1">
              <a:rPr lang="en-US" altLang="en-US"/>
              <a:pPr>
                <a:defRPr/>
              </a:pPr>
              <a:t>8/19/2022</a:t>
            </a:fld>
            <a:endParaRPr lang="en-US" altLang="en-US"/>
          </a:p>
        </p:txBody>
      </p:sp>
      <p:sp>
        <p:nvSpPr>
          <p:cNvPr id="5" name="Footer Placeholder 4"/>
          <p:cNvSpPr>
            <a:spLocks noGrp="1"/>
          </p:cNvSpPr>
          <p:nvPr>
            <p:ph type="ftr" sz="quarter" idx="11"/>
          </p:nvPr>
        </p:nvSpPr>
        <p:spPr/>
        <p:txBody>
          <a:bodyPr/>
          <a:lstStyle>
            <a:lvl1pPr>
              <a:defRPr/>
            </a:lvl1pPr>
          </a:lstStyle>
          <a:p>
            <a:pPr>
              <a:defRPr/>
            </a:pPr>
            <a:r>
              <a:rPr lang="en-US" altLang="en-US"/>
              <a:t>Vũ Thị Huyền</a:t>
            </a:r>
          </a:p>
        </p:txBody>
      </p:sp>
      <p:sp>
        <p:nvSpPr>
          <p:cNvPr id="6" name="Slide Number Placeholder 5"/>
          <p:cNvSpPr>
            <a:spLocks noGrp="1"/>
          </p:cNvSpPr>
          <p:nvPr>
            <p:ph type="sldNum" sz="quarter" idx="12"/>
          </p:nvPr>
        </p:nvSpPr>
        <p:spPr/>
        <p:txBody>
          <a:bodyPr/>
          <a:lstStyle>
            <a:lvl1pPr>
              <a:defRPr/>
            </a:lvl1pPr>
          </a:lstStyle>
          <a:p>
            <a:pPr>
              <a:defRPr/>
            </a:pPr>
            <a:fld id="{BED59723-B213-42A9-B1AC-BA716EB90B4A}" type="slidenum">
              <a:rPr lang="en-US" altLang="en-US"/>
              <a:pPr>
                <a:defRPr/>
              </a:pPr>
              <a:t>‹#›</a:t>
            </a:fld>
            <a:endParaRPr lang="en-US" altLang="en-US"/>
          </a:p>
        </p:txBody>
      </p:sp>
    </p:spTree>
    <p:extLst>
      <p:ext uri="{BB962C8B-B14F-4D97-AF65-F5344CB8AC3E}">
        <p14:creationId xmlns:p14="http://schemas.microsoft.com/office/powerpoint/2010/main" val="3220590382"/>
      </p:ext>
    </p:extLst>
  </p:cSld>
  <p:clrMapOvr>
    <a:masterClrMapping/>
  </p:clrMapOvr>
  <p:transition>
    <p:comb/>
  </p:transition>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8" name="Title 1"/>
          <p:cNvSpPr>
            <a:spLocks noGrp="1"/>
          </p:cNvSpPr>
          <p:nvPr>
            <p:ph type="title"/>
          </p:nvPr>
        </p:nvSpPr>
        <p:spPr/>
        <p:txBody>
          <a:bodyPr/>
          <a:lstStyle/>
          <a:p>
            <a:r>
              <a:rPr lang="en-US" smtClean="0"/>
              <a:t>Click to edit Master title style</a:t>
            </a:r>
            <a:endParaRPr lang="en-US" dirty="0"/>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lvl1pPr>
              <a:defRPr/>
            </a:lvl1pPr>
          </a:lstStyle>
          <a:p>
            <a:pPr>
              <a:defRPr/>
            </a:pPr>
            <a:fld id="{78885FCF-790F-415C-84C9-03D047DDAEFC}" type="datetime1">
              <a:rPr lang="en-US" altLang="en-US"/>
              <a:pPr>
                <a:defRPr/>
              </a:pPr>
              <a:t>8/19/2022</a:t>
            </a:fld>
            <a:endParaRPr lang="en-US" altLang="en-US"/>
          </a:p>
        </p:txBody>
      </p:sp>
      <p:sp>
        <p:nvSpPr>
          <p:cNvPr id="5" name="Footer Placeholder 4"/>
          <p:cNvSpPr>
            <a:spLocks noGrp="1"/>
          </p:cNvSpPr>
          <p:nvPr>
            <p:ph type="ftr" sz="quarter" idx="11"/>
          </p:nvPr>
        </p:nvSpPr>
        <p:spPr/>
        <p:txBody>
          <a:bodyPr/>
          <a:lstStyle>
            <a:lvl1pPr>
              <a:defRPr/>
            </a:lvl1pPr>
          </a:lstStyle>
          <a:p>
            <a:pPr>
              <a:defRPr/>
            </a:pPr>
            <a:r>
              <a:rPr lang="en-US" altLang="en-US"/>
              <a:t>Vũ Thị Huyền</a:t>
            </a:r>
          </a:p>
        </p:txBody>
      </p:sp>
      <p:sp>
        <p:nvSpPr>
          <p:cNvPr id="6" name="Slide Number Placeholder 5"/>
          <p:cNvSpPr>
            <a:spLocks noGrp="1"/>
          </p:cNvSpPr>
          <p:nvPr>
            <p:ph type="sldNum" sz="quarter" idx="12"/>
          </p:nvPr>
        </p:nvSpPr>
        <p:spPr/>
        <p:txBody>
          <a:bodyPr/>
          <a:lstStyle>
            <a:lvl1pPr>
              <a:defRPr/>
            </a:lvl1pPr>
          </a:lstStyle>
          <a:p>
            <a:pPr>
              <a:defRPr/>
            </a:pPr>
            <a:fld id="{A3C33381-9463-4499-9E7F-ADB69E717497}" type="slidenum">
              <a:rPr lang="en-US" altLang="en-US"/>
              <a:pPr>
                <a:defRPr/>
              </a:pPr>
              <a:t>‹#›</a:t>
            </a:fld>
            <a:endParaRPr lang="en-US" altLang="en-US"/>
          </a:p>
        </p:txBody>
      </p:sp>
    </p:spTree>
    <p:extLst>
      <p:ext uri="{BB962C8B-B14F-4D97-AF65-F5344CB8AC3E}">
        <p14:creationId xmlns:p14="http://schemas.microsoft.com/office/powerpoint/2010/main" val="637422023"/>
      </p:ext>
    </p:extLst>
  </p:cSld>
  <p:clrMapOvr>
    <a:masterClrMapping/>
  </p:clrMapOvr>
  <p:transition>
    <p:comb/>
  </p:transition>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7" name="Title 1"/>
          <p:cNvSpPr>
            <a:spLocks noGrp="1"/>
          </p:cNvSpPr>
          <p:nvPr>
            <p:ph type="ctrTitle"/>
          </p:nvPr>
        </p:nvSpPr>
        <p:spPr>
          <a:xfrm>
            <a:off x="640899" y="4464028"/>
            <a:ext cx="6858000" cy="1194650"/>
          </a:xfrm>
        </p:spPr>
        <p:txBody>
          <a:bodyPr wrap="none" anchor="t"/>
          <a:lstStyle>
            <a:lvl1pPr algn="l">
              <a:defRPr sz="7200" b="0" spc="-225">
                <a:gradFill flip="none" rotWithShape="1">
                  <a:gsLst>
                    <a:gs pos="32000">
                      <a:schemeClr val="tx1">
                        <a:lumMod val="89000"/>
                      </a:schemeClr>
                    </a:gs>
                    <a:gs pos="0">
                      <a:schemeClr val="bg1">
                        <a:lumMod val="32000"/>
                        <a:lumOff val="68000"/>
                      </a:schemeClr>
                    </a:gs>
                    <a:gs pos="100000">
                      <a:schemeClr val="tx2">
                        <a:lumMod val="0"/>
                        <a:lumOff val="100000"/>
                      </a:schemeClr>
                    </a:gs>
                  </a:gsLst>
                  <a:lin ang="8100000" scaled="1"/>
                  <a:tileRect/>
                </a:gradFill>
                <a:effectLst>
                  <a:outerShdw blurRad="469900" dist="342900" dir="5400000" sy="-20000" rotWithShape="0">
                    <a:prstClr val="black">
                      <a:alpha val="66000"/>
                    </a:prstClr>
                  </a:outerShdw>
                </a:effectLst>
                <a:latin typeface="+mj-lt"/>
              </a:defRPr>
            </a:lvl1pPr>
          </a:lstStyle>
          <a:p>
            <a:r>
              <a:rPr lang="en-US" smtClean="0"/>
              <a:t>Click to edit Master title style</a:t>
            </a:r>
            <a:endParaRPr lang="en-US" dirty="0"/>
          </a:p>
        </p:txBody>
      </p:sp>
      <p:sp>
        <p:nvSpPr>
          <p:cNvPr id="8" name="Subtitle 2"/>
          <p:cNvSpPr>
            <a:spLocks noGrp="1"/>
          </p:cNvSpPr>
          <p:nvPr>
            <p:ph type="subTitle" idx="1"/>
          </p:nvPr>
        </p:nvSpPr>
        <p:spPr>
          <a:xfrm>
            <a:off x="640899" y="3829878"/>
            <a:ext cx="6858000" cy="617822"/>
          </a:xfrm>
        </p:spPr>
        <p:txBody>
          <a:bodyPr anchor="b"/>
          <a:lstStyle>
            <a:lvl1pPr marL="0" indent="0" algn="l">
              <a:buNone/>
              <a:defRPr sz="2400" b="0">
                <a:gradFill flip="none" rotWithShape="1">
                  <a:gsLst>
                    <a:gs pos="15000">
                      <a:schemeClr val="tx2"/>
                    </a:gs>
                    <a:gs pos="73000">
                      <a:schemeClr val="tx2">
                        <a:lumMod val="60000"/>
                        <a:lumOff val="40000"/>
                      </a:schemeClr>
                    </a:gs>
                    <a:gs pos="0">
                      <a:schemeClr val="tx2">
                        <a:lumMod val="90000"/>
                        <a:lumOff val="10000"/>
                      </a:schemeClr>
                    </a:gs>
                    <a:gs pos="100000">
                      <a:schemeClr val="tx2">
                        <a:lumMod val="0"/>
                        <a:lumOff val="100000"/>
                      </a:schemeClr>
                    </a:gs>
                  </a:gsLst>
                  <a:lin ang="16200000" scaled="1"/>
                  <a:tileRect/>
                </a:gradFill>
                <a:latin typeface="+mj-lt"/>
              </a:defRPr>
            </a:lvl1pPr>
            <a:lvl2pPr marL="342900" indent="0" algn="ctr">
              <a:buNone/>
              <a:defRPr sz="1500"/>
            </a:lvl2pPr>
            <a:lvl3pPr marL="685800" indent="0" algn="ctr">
              <a:buNone/>
              <a:defRPr sz="1350"/>
            </a:lvl3pPr>
            <a:lvl4pPr marL="1028700" indent="0" algn="ctr">
              <a:buNone/>
              <a:defRPr sz="1200"/>
            </a:lvl4pPr>
            <a:lvl5pPr marL="1371600" indent="0" algn="ctr">
              <a:buNone/>
              <a:defRPr sz="1200"/>
            </a:lvl5pPr>
            <a:lvl6pPr marL="1714500" indent="0" algn="ctr">
              <a:buNone/>
              <a:defRPr sz="1200"/>
            </a:lvl6pPr>
            <a:lvl7pPr marL="2057400" indent="0" algn="ctr">
              <a:buNone/>
              <a:defRPr sz="1200"/>
            </a:lvl7pPr>
            <a:lvl8pPr marL="2400300" indent="0" algn="ctr">
              <a:buNone/>
              <a:defRPr sz="1200"/>
            </a:lvl8pPr>
            <a:lvl9pPr marL="2743200" indent="0" algn="ctr">
              <a:buNone/>
              <a:defRPr sz="1200"/>
            </a:lvl9pPr>
          </a:lstStyle>
          <a:p>
            <a:r>
              <a:rPr lang="en-US" smtClean="0"/>
              <a:t>Click to edit Master subtitle style</a:t>
            </a:r>
            <a:endParaRPr lang="en-US" dirty="0"/>
          </a:p>
        </p:txBody>
      </p:sp>
      <p:sp>
        <p:nvSpPr>
          <p:cNvPr id="4" name="Date Placeholder 3"/>
          <p:cNvSpPr>
            <a:spLocks noGrp="1"/>
          </p:cNvSpPr>
          <p:nvPr>
            <p:ph type="dt" sz="half" idx="10"/>
          </p:nvPr>
        </p:nvSpPr>
        <p:spPr/>
        <p:txBody>
          <a:bodyPr/>
          <a:lstStyle>
            <a:lvl1pPr>
              <a:defRPr/>
            </a:lvl1pPr>
          </a:lstStyle>
          <a:p>
            <a:pPr>
              <a:defRPr/>
            </a:pPr>
            <a:fld id="{8702C4CF-6384-4928-AA23-BC912179092F}" type="datetime1">
              <a:rPr lang="en-US" altLang="en-US"/>
              <a:pPr>
                <a:defRPr/>
              </a:pPr>
              <a:t>8/19/2022</a:t>
            </a:fld>
            <a:endParaRPr lang="en-US" altLang="en-US"/>
          </a:p>
        </p:txBody>
      </p:sp>
      <p:sp>
        <p:nvSpPr>
          <p:cNvPr id="5" name="Footer Placeholder 4"/>
          <p:cNvSpPr>
            <a:spLocks noGrp="1"/>
          </p:cNvSpPr>
          <p:nvPr>
            <p:ph type="ftr" sz="quarter" idx="11"/>
          </p:nvPr>
        </p:nvSpPr>
        <p:spPr/>
        <p:txBody>
          <a:bodyPr/>
          <a:lstStyle>
            <a:lvl1pPr>
              <a:defRPr/>
            </a:lvl1pPr>
          </a:lstStyle>
          <a:p>
            <a:pPr>
              <a:defRPr/>
            </a:pPr>
            <a:r>
              <a:rPr lang="en-US" altLang="en-US"/>
              <a:t>Vũ Thị Huyền</a:t>
            </a:r>
          </a:p>
        </p:txBody>
      </p:sp>
      <p:sp>
        <p:nvSpPr>
          <p:cNvPr id="6" name="Slide Number Placeholder 5"/>
          <p:cNvSpPr>
            <a:spLocks noGrp="1"/>
          </p:cNvSpPr>
          <p:nvPr>
            <p:ph type="sldNum" sz="quarter" idx="12"/>
          </p:nvPr>
        </p:nvSpPr>
        <p:spPr/>
        <p:txBody>
          <a:bodyPr/>
          <a:lstStyle>
            <a:lvl1pPr>
              <a:defRPr/>
            </a:lvl1pPr>
          </a:lstStyle>
          <a:p>
            <a:pPr>
              <a:defRPr/>
            </a:pPr>
            <a:fld id="{5AEDEC35-E21B-48BD-9517-D0C5C7D9BE6D}" type="slidenum">
              <a:rPr lang="en-US" altLang="en-US"/>
              <a:pPr>
                <a:defRPr/>
              </a:pPr>
              <a:t>‹#›</a:t>
            </a:fld>
            <a:endParaRPr lang="en-US" altLang="en-US"/>
          </a:p>
        </p:txBody>
      </p:sp>
    </p:spTree>
    <p:extLst>
      <p:ext uri="{BB962C8B-B14F-4D97-AF65-F5344CB8AC3E}">
        <p14:creationId xmlns:p14="http://schemas.microsoft.com/office/powerpoint/2010/main" val="2276649847"/>
      </p:ext>
    </p:extLst>
  </p:cSld>
  <p:clrMapOvr>
    <a:masterClrMapping/>
  </p:clrMapOvr>
  <p:transition>
    <p:comb/>
  </p:transition>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Content Placeholder 2"/>
          <p:cNvSpPr>
            <a:spLocks noGrp="1"/>
          </p:cNvSpPr>
          <p:nvPr>
            <p:ph sz="half" idx="1"/>
          </p:nvPr>
        </p:nvSpPr>
        <p:spPr>
          <a:xfrm>
            <a:off x="840000" y="1825625"/>
            <a:ext cx="3768912" cy="4351338"/>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Content Placeholder 3"/>
          <p:cNvSpPr>
            <a:spLocks noGrp="1"/>
          </p:cNvSpPr>
          <p:nvPr>
            <p:ph sz="half" idx="2"/>
          </p:nvPr>
        </p:nvSpPr>
        <p:spPr>
          <a:xfrm>
            <a:off x="4739880" y="1825625"/>
            <a:ext cx="3775470" cy="4351338"/>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Date Placeholder 3"/>
          <p:cNvSpPr>
            <a:spLocks noGrp="1"/>
          </p:cNvSpPr>
          <p:nvPr>
            <p:ph type="dt" sz="half" idx="10"/>
          </p:nvPr>
        </p:nvSpPr>
        <p:spPr/>
        <p:txBody>
          <a:bodyPr/>
          <a:lstStyle>
            <a:lvl1pPr>
              <a:defRPr/>
            </a:lvl1pPr>
          </a:lstStyle>
          <a:p>
            <a:pPr>
              <a:defRPr/>
            </a:pPr>
            <a:fld id="{AB55277D-0DC4-40ED-B8FA-31DFDE2462F5}" type="datetime1">
              <a:rPr lang="en-US" altLang="en-US"/>
              <a:pPr>
                <a:defRPr/>
              </a:pPr>
              <a:t>8/19/2022</a:t>
            </a:fld>
            <a:endParaRPr lang="en-US" altLang="en-US"/>
          </a:p>
        </p:txBody>
      </p:sp>
      <p:sp>
        <p:nvSpPr>
          <p:cNvPr id="6" name="Footer Placeholder 4"/>
          <p:cNvSpPr>
            <a:spLocks noGrp="1"/>
          </p:cNvSpPr>
          <p:nvPr>
            <p:ph type="ftr" sz="quarter" idx="11"/>
          </p:nvPr>
        </p:nvSpPr>
        <p:spPr/>
        <p:txBody>
          <a:bodyPr/>
          <a:lstStyle>
            <a:lvl1pPr>
              <a:defRPr/>
            </a:lvl1pPr>
          </a:lstStyle>
          <a:p>
            <a:pPr>
              <a:defRPr/>
            </a:pPr>
            <a:r>
              <a:rPr lang="en-US" altLang="en-US"/>
              <a:t>Vũ Thị Huyền</a:t>
            </a:r>
          </a:p>
        </p:txBody>
      </p:sp>
      <p:sp>
        <p:nvSpPr>
          <p:cNvPr id="7" name="Slide Number Placeholder 5"/>
          <p:cNvSpPr>
            <a:spLocks noGrp="1"/>
          </p:cNvSpPr>
          <p:nvPr>
            <p:ph type="sldNum" sz="quarter" idx="12"/>
          </p:nvPr>
        </p:nvSpPr>
        <p:spPr/>
        <p:txBody>
          <a:bodyPr/>
          <a:lstStyle>
            <a:lvl1pPr>
              <a:defRPr/>
            </a:lvl1pPr>
          </a:lstStyle>
          <a:p>
            <a:pPr>
              <a:defRPr/>
            </a:pPr>
            <a:fld id="{D216C612-FF28-4A35-9942-36B5549F8609}" type="slidenum">
              <a:rPr lang="en-US" altLang="en-US"/>
              <a:pPr>
                <a:defRPr/>
              </a:pPr>
              <a:t>‹#›</a:t>
            </a:fld>
            <a:endParaRPr lang="en-US" altLang="en-US"/>
          </a:p>
        </p:txBody>
      </p:sp>
    </p:spTree>
    <p:extLst>
      <p:ext uri="{BB962C8B-B14F-4D97-AF65-F5344CB8AC3E}">
        <p14:creationId xmlns:p14="http://schemas.microsoft.com/office/powerpoint/2010/main" val="4199658791"/>
      </p:ext>
    </p:extLst>
  </p:cSld>
  <p:clrMapOvr>
    <a:masterClrMapping/>
  </p:clrMapOvr>
  <p:transition>
    <p:comb/>
  </p:transition>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629841" y="365126"/>
            <a:ext cx="7886700" cy="1325563"/>
          </a:xfrm>
        </p:spPr>
        <p:txBody>
          <a:bodyPr/>
          <a:lstStyle/>
          <a:p>
            <a:r>
              <a:rPr lang="en-US" smtClean="0"/>
              <a:t>Click to edit Master title style</a:t>
            </a:r>
            <a:endParaRPr lang="en-US" dirty="0"/>
          </a:p>
        </p:txBody>
      </p:sp>
      <p:sp>
        <p:nvSpPr>
          <p:cNvPr id="3" name="Text Placeholder 2"/>
          <p:cNvSpPr>
            <a:spLocks noGrp="1"/>
          </p:cNvSpPr>
          <p:nvPr>
            <p:ph type="body" idx="1"/>
          </p:nvPr>
        </p:nvSpPr>
        <p:spPr>
          <a:xfrm>
            <a:off x="840000" y="1681163"/>
            <a:ext cx="3768912" cy="823912"/>
          </a:xfrm>
        </p:spPr>
        <p:txBody>
          <a:bodyPr anchor="b"/>
          <a:lstStyle>
            <a:lvl1pPr marL="0" indent="0">
              <a:buNone/>
              <a:defRPr sz="2000" b="0">
                <a:gradFill>
                  <a:gsLst>
                    <a:gs pos="15000">
                      <a:schemeClr val="tx2"/>
                    </a:gs>
                    <a:gs pos="73000">
                      <a:schemeClr val="tx2">
                        <a:lumMod val="60000"/>
                        <a:lumOff val="40000"/>
                      </a:schemeClr>
                    </a:gs>
                    <a:gs pos="0">
                      <a:schemeClr val="tx2">
                        <a:lumMod val="90000"/>
                        <a:lumOff val="10000"/>
                      </a:schemeClr>
                    </a:gs>
                    <a:gs pos="100000">
                      <a:schemeClr val="tx2">
                        <a:lumMod val="0"/>
                        <a:lumOff val="100000"/>
                      </a:schemeClr>
                    </a:gs>
                  </a:gsLst>
                  <a:lin ang="16200000" scaled="1"/>
                </a:gradFill>
              </a:defRPr>
            </a:lvl1pPr>
            <a:lvl2pPr marL="342900" indent="0">
              <a:buNone/>
              <a:defRPr sz="1500" b="1"/>
            </a:lvl2pPr>
            <a:lvl3pPr marL="685800" indent="0">
              <a:buNone/>
              <a:defRPr sz="1350" b="1"/>
            </a:lvl3pPr>
            <a:lvl4pPr marL="1028700" indent="0">
              <a:buNone/>
              <a:defRPr sz="1200" b="1"/>
            </a:lvl4pPr>
            <a:lvl5pPr marL="1371600" indent="0">
              <a:buNone/>
              <a:defRPr sz="1200" b="1"/>
            </a:lvl5pPr>
            <a:lvl6pPr marL="1714500" indent="0">
              <a:buNone/>
              <a:defRPr sz="1200" b="1"/>
            </a:lvl6pPr>
            <a:lvl7pPr marL="2057400" indent="0">
              <a:buNone/>
              <a:defRPr sz="1200" b="1"/>
            </a:lvl7pPr>
            <a:lvl8pPr marL="2400300" indent="0">
              <a:buNone/>
              <a:defRPr sz="1200" b="1"/>
            </a:lvl8pPr>
            <a:lvl9pPr marL="2743200" indent="0">
              <a:buNone/>
              <a:defRPr sz="1200" b="1"/>
            </a:lvl9pPr>
          </a:lstStyle>
          <a:p>
            <a:pPr lvl="0"/>
            <a:r>
              <a:rPr lang="en-US" smtClean="0"/>
              <a:t>Click to edit Master text styles</a:t>
            </a:r>
          </a:p>
        </p:txBody>
      </p:sp>
      <p:sp>
        <p:nvSpPr>
          <p:cNvPr id="4" name="Content Placeholder 3"/>
          <p:cNvSpPr>
            <a:spLocks noGrp="1"/>
          </p:cNvSpPr>
          <p:nvPr>
            <p:ph sz="half" idx="2"/>
          </p:nvPr>
        </p:nvSpPr>
        <p:spPr>
          <a:xfrm>
            <a:off x="840000" y="2505075"/>
            <a:ext cx="3768912" cy="3684588"/>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Text Placeholder 4"/>
          <p:cNvSpPr>
            <a:spLocks noGrp="1"/>
          </p:cNvSpPr>
          <p:nvPr>
            <p:ph type="body" sz="quarter" idx="3"/>
          </p:nvPr>
        </p:nvSpPr>
        <p:spPr>
          <a:xfrm>
            <a:off x="4739880" y="1681163"/>
            <a:ext cx="3776661" cy="823912"/>
          </a:xfrm>
        </p:spPr>
        <p:txBody>
          <a:bodyPr anchor="b"/>
          <a:lstStyle>
            <a:lvl1pPr>
              <a:buNone/>
              <a:defRPr lang="en-US" sz="2000" b="0">
                <a:gradFill>
                  <a:gsLst>
                    <a:gs pos="15000">
                      <a:schemeClr val="tx2"/>
                    </a:gs>
                    <a:gs pos="73000">
                      <a:schemeClr val="tx2">
                        <a:lumMod val="60000"/>
                        <a:lumOff val="40000"/>
                      </a:schemeClr>
                    </a:gs>
                    <a:gs pos="0">
                      <a:schemeClr val="tx2">
                        <a:lumMod val="90000"/>
                        <a:lumOff val="10000"/>
                      </a:schemeClr>
                    </a:gs>
                    <a:gs pos="100000">
                      <a:schemeClr val="tx2">
                        <a:lumMod val="0"/>
                        <a:lumOff val="100000"/>
                      </a:schemeClr>
                    </a:gs>
                  </a:gsLst>
                  <a:lin ang="16200000" scaled="1"/>
                </a:gradFill>
              </a:defRPr>
            </a:lvl1pPr>
          </a:lstStyle>
          <a:p>
            <a:pPr lvl="0"/>
            <a:r>
              <a:rPr lang="en-US" smtClean="0"/>
              <a:t>Click to edit Master text styles</a:t>
            </a:r>
          </a:p>
        </p:txBody>
      </p:sp>
      <p:sp>
        <p:nvSpPr>
          <p:cNvPr id="6" name="Content Placeholder 5"/>
          <p:cNvSpPr>
            <a:spLocks noGrp="1"/>
          </p:cNvSpPr>
          <p:nvPr>
            <p:ph sz="quarter" idx="4"/>
          </p:nvPr>
        </p:nvSpPr>
        <p:spPr>
          <a:xfrm>
            <a:off x="4739880" y="2505075"/>
            <a:ext cx="3776661" cy="3684588"/>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7" name="Date Placeholder 3"/>
          <p:cNvSpPr>
            <a:spLocks noGrp="1"/>
          </p:cNvSpPr>
          <p:nvPr>
            <p:ph type="dt" sz="half" idx="10"/>
          </p:nvPr>
        </p:nvSpPr>
        <p:spPr/>
        <p:txBody>
          <a:bodyPr/>
          <a:lstStyle>
            <a:lvl1pPr>
              <a:defRPr/>
            </a:lvl1pPr>
          </a:lstStyle>
          <a:p>
            <a:pPr>
              <a:defRPr/>
            </a:pPr>
            <a:fld id="{59C0E151-1329-44D7-82DB-49CCFB6C2227}" type="datetime1">
              <a:rPr lang="en-US" altLang="en-US"/>
              <a:pPr>
                <a:defRPr/>
              </a:pPr>
              <a:t>8/19/2022</a:t>
            </a:fld>
            <a:endParaRPr lang="en-US" altLang="en-US"/>
          </a:p>
        </p:txBody>
      </p:sp>
      <p:sp>
        <p:nvSpPr>
          <p:cNvPr id="8" name="Footer Placeholder 4"/>
          <p:cNvSpPr>
            <a:spLocks noGrp="1"/>
          </p:cNvSpPr>
          <p:nvPr>
            <p:ph type="ftr" sz="quarter" idx="11"/>
          </p:nvPr>
        </p:nvSpPr>
        <p:spPr/>
        <p:txBody>
          <a:bodyPr/>
          <a:lstStyle>
            <a:lvl1pPr>
              <a:defRPr/>
            </a:lvl1pPr>
          </a:lstStyle>
          <a:p>
            <a:pPr>
              <a:defRPr/>
            </a:pPr>
            <a:r>
              <a:rPr lang="en-US" altLang="en-US"/>
              <a:t>Vũ Thị Huyền</a:t>
            </a:r>
          </a:p>
        </p:txBody>
      </p:sp>
      <p:sp>
        <p:nvSpPr>
          <p:cNvPr id="9" name="Slide Number Placeholder 5"/>
          <p:cNvSpPr>
            <a:spLocks noGrp="1"/>
          </p:cNvSpPr>
          <p:nvPr>
            <p:ph type="sldNum" sz="quarter" idx="12"/>
          </p:nvPr>
        </p:nvSpPr>
        <p:spPr/>
        <p:txBody>
          <a:bodyPr/>
          <a:lstStyle>
            <a:lvl1pPr>
              <a:defRPr/>
            </a:lvl1pPr>
          </a:lstStyle>
          <a:p>
            <a:pPr>
              <a:defRPr/>
            </a:pPr>
            <a:fld id="{61A5AAED-0BAA-44C2-9B66-C86D38699D67}" type="slidenum">
              <a:rPr lang="en-US" altLang="en-US"/>
              <a:pPr>
                <a:defRPr/>
              </a:pPr>
              <a:t>‹#›</a:t>
            </a:fld>
            <a:endParaRPr lang="en-US" altLang="en-US"/>
          </a:p>
        </p:txBody>
      </p:sp>
    </p:spTree>
    <p:extLst>
      <p:ext uri="{BB962C8B-B14F-4D97-AF65-F5344CB8AC3E}">
        <p14:creationId xmlns:p14="http://schemas.microsoft.com/office/powerpoint/2010/main" val="2317992818"/>
      </p:ext>
    </p:extLst>
  </p:cSld>
  <p:clrMapOvr>
    <a:masterClrMapping/>
  </p:clrMapOvr>
  <p:transition>
    <p:comb/>
  </p:transition>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Date Placeholder 3"/>
          <p:cNvSpPr>
            <a:spLocks noGrp="1"/>
          </p:cNvSpPr>
          <p:nvPr>
            <p:ph type="dt" sz="half" idx="10"/>
          </p:nvPr>
        </p:nvSpPr>
        <p:spPr/>
        <p:txBody>
          <a:bodyPr/>
          <a:lstStyle>
            <a:lvl1pPr>
              <a:defRPr/>
            </a:lvl1pPr>
          </a:lstStyle>
          <a:p>
            <a:pPr>
              <a:defRPr/>
            </a:pPr>
            <a:fld id="{BE293CB5-B725-4F9C-BEF1-407B002290E9}" type="datetime1">
              <a:rPr lang="en-US" altLang="en-US"/>
              <a:pPr>
                <a:defRPr/>
              </a:pPr>
              <a:t>8/19/2022</a:t>
            </a:fld>
            <a:endParaRPr lang="en-US" altLang="en-US"/>
          </a:p>
        </p:txBody>
      </p:sp>
      <p:sp>
        <p:nvSpPr>
          <p:cNvPr id="4" name="Footer Placeholder 4"/>
          <p:cNvSpPr>
            <a:spLocks noGrp="1"/>
          </p:cNvSpPr>
          <p:nvPr>
            <p:ph type="ftr" sz="quarter" idx="11"/>
          </p:nvPr>
        </p:nvSpPr>
        <p:spPr/>
        <p:txBody>
          <a:bodyPr/>
          <a:lstStyle>
            <a:lvl1pPr>
              <a:defRPr/>
            </a:lvl1pPr>
          </a:lstStyle>
          <a:p>
            <a:pPr>
              <a:defRPr/>
            </a:pPr>
            <a:r>
              <a:rPr lang="en-US" altLang="en-US"/>
              <a:t>Vũ Thị Huyền</a:t>
            </a:r>
          </a:p>
        </p:txBody>
      </p:sp>
      <p:sp>
        <p:nvSpPr>
          <p:cNvPr id="5" name="Slide Number Placeholder 5"/>
          <p:cNvSpPr>
            <a:spLocks noGrp="1"/>
          </p:cNvSpPr>
          <p:nvPr>
            <p:ph type="sldNum" sz="quarter" idx="12"/>
          </p:nvPr>
        </p:nvSpPr>
        <p:spPr/>
        <p:txBody>
          <a:bodyPr/>
          <a:lstStyle>
            <a:lvl1pPr>
              <a:defRPr/>
            </a:lvl1pPr>
          </a:lstStyle>
          <a:p>
            <a:pPr>
              <a:defRPr/>
            </a:pPr>
            <a:fld id="{3021A761-D1B0-4935-BD04-B0911B8FB8EB}" type="slidenum">
              <a:rPr lang="en-US" altLang="en-US"/>
              <a:pPr>
                <a:defRPr/>
              </a:pPr>
              <a:t>‹#›</a:t>
            </a:fld>
            <a:endParaRPr lang="en-US" altLang="en-US"/>
          </a:p>
        </p:txBody>
      </p:sp>
    </p:spTree>
    <p:extLst>
      <p:ext uri="{BB962C8B-B14F-4D97-AF65-F5344CB8AC3E}">
        <p14:creationId xmlns:p14="http://schemas.microsoft.com/office/powerpoint/2010/main" val="1714936664"/>
      </p:ext>
    </p:extLst>
  </p:cSld>
  <p:clrMapOvr>
    <a:masterClrMapping/>
  </p:clrMapOvr>
  <p:transition>
    <p:comb/>
  </p:transition>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3"/>
          <p:cNvSpPr>
            <a:spLocks noGrp="1"/>
          </p:cNvSpPr>
          <p:nvPr>
            <p:ph type="dt" sz="half" idx="10"/>
          </p:nvPr>
        </p:nvSpPr>
        <p:spPr/>
        <p:txBody>
          <a:bodyPr/>
          <a:lstStyle>
            <a:lvl1pPr>
              <a:defRPr/>
            </a:lvl1pPr>
          </a:lstStyle>
          <a:p>
            <a:pPr>
              <a:defRPr/>
            </a:pPr>
            <a:fld id="{4D192DEE-948D-4559-8EC1-8C5E0781B7CC}" type="datetime1">
              <a:rPr lang="en-US" altLang="en-US"/>
              <a:pPr>
                <a:defRPr/>
              </a:pPr>
              <a:t>8/19/2022</a:t>
            </a:fld>
            <a:endParaRPr lang="en-US" altLang="en-US"/>
          </a:p>
        </p:txBody>
      </p:sp>
      <p:sp>
        <p:nvSpPr>
          <p:cNvPr id="3" name="Footer Placeholder 4"/>
          <p:cNvSpPr>
            <a:spLocks noGrp="1"/>
          </p:cNvSpPr>
          <p:nvPr>
            <p:ph type="ftr" sz="quarter" idx="11"/>
          </p:nvPr>
        </p:nvSpPr>
        <p:spPr/>
        <p:txBody>
          <a:bodyPr/>
          <a:lstStyle>
            <a:lvl1pPr>
              <a:defRPr/>
            </a:lvl1pPr>
          </a:lstStyle>
          <a:p>
            <a:pPr>
              <a:defRPr/>
            </a:pPr>
            <a:r>
              <a:rPr lang="en-US" altLang="en-US"/>
              <a:t>Vũ Thị Huyền</a:t>
            </a:r>
          </a:p>
        </p:txBody>
      </p:sp>
      <p:sp>
        <p:nvSpPr>
          <p:cNvPr id="4" name="Slide Number Placeholder 5"/>
          <p:cNvSpPr>
            <a:spLocks noGrp="1"/>
          </p:cNvSpPr>
          <p:nvPr>
            <p:ph type="sldNum" sz="quarter" idx="12"/>
          </p:nvPr>
        </p:nvSpPr>
        <p:spPr/>
        <p:txBody>
          <a:bodyPr/>
          <a:lstStyle>
            <a:lvl1pPr>
              <a:defRPr/>
            </a:lvl1pPr>
          </a:lstStyle>
          <a:p>
            <a:pPr>
              <a:defRPr/>
            </a:pPr>
            <a:fld id="{EC0997AE-9CEC-4426-90D9-3C28125C9F2E}" type="slidenum">
              <a:rPr lang="en-US" altLang="en-US"/>
              <a:pPr>
                <a:defRPr/>
              </a:pPr>
              <a:t>‹#›</a:t>
            </a:fld>
            <a:endParaRPr lang="en-US" altLang="en-US"/>
          </a:p>
        </p:txBody>
      </p:sp>
    </p:spTree>
    <p:extLst>
      <p:ext uri="{BB962C8B-B14F-4D97-AF65-F5344CB8AC3E}">
        <p14:creationId xmlns:p14="http://schemas.microsoft.com/office/powerpoint/2010/main" val="1529031017"/>
      </p:ext>
    </p:extLst>
  </p:cSld>
  <p:clrMapOvr>
    <a:masterClrMapping/>
  </p:clrMapOvr>
  <p:transition>
    <p:comb/>
  </p:transition>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29841" y="457200"/>
            <a:ext cx="2949178" cy="1600200"/>
          </a:xfrm>
        </p:spPr>
        <p:txBody>
          <a:bodyPr anchor="b"/>
          <a:lstStyle>
            <a:lvl1pPr>
              <a:defRPr sz="2400"/>
            </a:lvl1pPr>
          </a:lstStyle>
          <a:p>
            <a:r>
              <a:rPr lang="en-US" smtClean="0"/>
              <a:t>Click to edit Master title style</a:t>
            </a:r>
            <a:endParaRPr lang="en-US" dirty="0"/>
          </a:p>
        </p:txBody>
      </p:sp>
      <p:sp>
        <p:nvSpPr>
          <p:cNvPr id="3" name="Content Placeholder 2"/>
          <p:cNvSpPr>
            <a:spLocks noGrp="1"/>
          </p:cNvSpPr>
          <p:nvPr>
            <p:ph idx="1"/>
          </p:nvPr>
        </p:nvSpPr>
        <p:spPr>
          <a:xfrm>
            <a:off x="3887391" y="987426"/>
            <a:ext cx="4629150" cy="4873625"/>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Text Placeholder 3"/>
          <p:cNvSpPr>
            <a:spLocks noGrp="1"/>
          </p:cNvSpPr>
          <p:nvPr>
            <p:ph type="body" sz="half" idx="2"/>
          </p:nvPr>
        </p:nvSpPr>
        <p:spPr>
          <a:xfrm>
            <a:off x="840000" y="2057400"/>
            <a:ext cx="2739019" cy="3811588"/>
          </a:xfrm>
        </p:spPr>
        <p:txBody>
          <a:bodyPr/>
          <a:lstStyle>
            <a:lvl1pPr marL="0" indent="0">
              <a:buNone/>
              <a:defRPr sz="1400">
                <a:gradFill>
                  <a:gsLst>
                    <a:gs pos="15000">
                      <a:schemeClr val="tx2"/>
                    </a:gs>
                    <a:gs pos="73000">
                      <a:schemeClr val="tx2">
                        <a:lumMod val="60000"/>
                        <a:lumOff val="40000"/>
                      </a:schemeClr>
                    </a:gs>
                    <a:gs pos="0">
                      <a:schemeClr val="tx1"/>
                    </a:gs>
                    <a:gs pos="100000">
                      <a:schemeClr val="tx2">
                        <a:lumMod val="0"/>
                        <a:lumOff val="100000"/>
                      </a:schemeClr>
                    </a:gs>
                  </a:gsLst>
                  <a:lin ang="16200000" scaled="1"/>
                </a:gradFill>
              </a:defRPr>
            </a:lvl1pPr>
            <a:lvl2pPr marL="342900" indent="0">
              <a:buNone/>
              <a:defRPr sz="1050"/>
            </a:lvl2pPr>
            <a:lvl3pPr marL="685800" indent="0">
              <a:buNone/>
              <a:defRPr sz="900"/>
            </a:lvl3pPr>
            <a:lvl4pPr marL="1028700" indent="0">
              <a:buNone/>
              <a:defRPr sz="750"/>
            </a:lvl4pPr>
            <a:lvl5pPr marL="1371600" indent="0">
              <a:buNone/>
              <a:defRPr sz="750"/>
            </a:lvl5pPr>
            <a:lvl6pPr marL="1714500" indent="0">
              <a:buNone/>
              <a:defRPr sz="750"/>
            </a:lvl6pPr>
            <a:lvl7pPr marL="2057400" indent="0">
              <a:buNone/>
              <a:defRPr sz="750"/>
            </a:lvl7pPr>
            <a:lvl8pPr marL="2400300" indent="0">
              <a:buNone/>
              <a:defRPr sz="750"/>
            </a:lvl8pPr>
            <a:lvl9pPr marL="2743200" indent="0">
              <a:buNone/>
              <a:defRPr sz="750"/>
            </a:lvl9pPr>
          </a:lstStyle>
          <a:p>
            <a:pPr lvl="0"/>
            <a:r>
              <a:rPr lang="en-US" smtClean="0"/>
              <a:t>Click to edit Master text styles</a:t>
            </a:r>
          </a:p>
        </p:txBody>
      </p:sp>
      <p:sp>
        <p:nvSpPr>
          <p:cNvPr id="5" name="Date Placeholder 3"/>
          <p:cNvSpPr>
            <a:spLocks noGrp="1"/>
          </p:cNvSpPr>
          <p:nvPr>
            <p:ph type="dt" sz="half" idx="10"/>
          </p:nvPr>
        </p:nvSpPr>
        <p:spPr/>
        <p:txBody>
          <a:bodyPr/>
          <a:lstStyle>
            <a:lvl1pPr>
              <a:defRPr/>
            </a:lvl1pPr>
          </a:lstStyle>
          <a:p>
            <a:pPr>
              <a:defRPr/>
            </a:pPr>
            <a:fld id="{D84F210D-E58F-45DC-B9CF-A2CB5DD3CB1A}" type="datetime1">
              <a:rPr lang="en-US" altLang="en-US"/>
              <a:pPr>
                <a:defRPr/>
              </a:pPr>
              <a:t>8/19/2022</a:t>
            </a:fld>
            <a:endParaRPr lang="en-US" altLang="en-US"/>
          </a:p>
        </p:txBody>
      </p:sp>
      <p:sp>
        <p:nvSpPr>
          <p:cNvPr id="6" name="Footer Placeholder 4"/>
          <p:cNvSpPr>
            <a:spLocks noGrp="1"/>
          </p:cNvSpPr>
          <p:nvPr>
            <p:ph type="ftr" sz="quarter" idx="11"/>
          </p:nvPr>
        </p:nvSpPr>
        <p:spPr/>
        <p:txBody>
          <a:bodyPr/>
          <a:lstStyle>
            <a:lvl1pPr>
              <a:defRPr/>
            </a:lvl1pPr>
          </a:lstStyle>
          <a:p>
            <a:pPr>
              <a:defRPr/>
            </a:pPr>
            <a:r>
              <a:rPr lang="en-US" altLang="en-US"/>
              <a:t>Vũ Thị Huyền</a:t>
            </a:r>
          </a:p>
        </p:txBody>
      </p:sp>
      <p:sp>
        <p:nvSpPr>
          <p:cNvPr id="7" name="Slide Number Placeholder 5"/>
          <p:cNvSpPr>
            <a:spLocks noGrp="1"/>
          </p:cNvSpPr>
          <p:nvPr>
            <p:ph type="sldNum" sz="quarter" idx="12"/>
          </p:nvPr>
        </p:nvSpPr>
        <p:spPr/>
        <p:txBody>
          <a:bodyPr/>
          <a:lstStyle>
            <a:lvl1pPr>
              <a:defRPr/>
            </a:lvl1pPr>
          </a:lstStyle>
          <a:p>
            <a:pPr>
              <a:defRPr/>
            </a:pPr>
            <a:fld id="{4E8E7880-DE56-407F-B89A-5EA643174051}" type="slidenum">
              <a:rPr lang="en-US" altLang="en-US"/>
              <a:pPr>
                <a:defRPr/>
              </a:pPr>
              <a:t>‹#›</a:t>
            </a:fld>
            <a:endParaRPr lang="en-US" altLang="en-US"/>
          </a:p>
        </p:txBody>
      </p:sp>
    </p:spTree>
    <p:extLst>
      <p:ext uri="{BB962C8B-B14F-4D97-AF65-F5344CB8AC3E}">
        <p14:creationId xmlns:p14="http://schemas.microsoft.com/office/powerpoint/2010/main" val="1383881971"/>
      </p:ext>
    </p:extLst>
  </p:cSld>
  <p:clrMapOvr>
    <a:masterClrMapping/>
  </p:clrMapOvr>
  <p:transition>
    <p:comb/>
  </p:transition>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29841" y="457200"/>
            <a:ext cx="2949178" cy="1600200"/>
          </a:xfrm>
        </p:spPr>
        <p:txBody>
          <a:bodyPr anchor="b"/>
          <a:lstStyle>
            <a:lvl1pPr>
              <a:defRPr sz="2400"/>
            </a:lvl1pPr>
          </a:lstStyle>
          <a:p>
            <a:r>
              <a:rPr lang="en-US" smtClean="0"/>
              <a:t>Click to edit Master title style</a:t>
            </a:r>
            <a:endParaRPr lang="en-US" dirty="0"/>
          </a:p>
        </p:txBody>
      </p:sp>
      <p:sp>
        <p:nvSpPr>
          <p:cNvPr id="3" name="Picture Placeholder 2"/>
          <p:cNvSpPr>
            <a:spLocks noGrp="1" noChangeAspect="1"/>
          </p:cNvSpPr>
          <p:nvPr>
            <p:ph type="pic" idx="1"/>
          </p:nvPr>
        </p:nvSpPr>
        <p:spPr>
          <a:xfrm>
            <a:off x="3887391" y="987426"/>
            <a:ext cx="4629150" cy="4873625"/>
          </a:xfrm>
        </p:spPr>
        <p:txBody>
          <a:bodyPr anchor="t"/>
          <a:lstStyle>
            <a:lvl1pPr marL="0" indent="0">
              <a:buNone/>
              <a:defRPr sz="2400"/>
            </a:lvl1pPr>
            <a:lvl2pPr marL="342900" indent="0">
              <a:buNone/>
              <a:defRPr sz="2100"/>
            </a:lvl2pPr>
            <a:lvl3pPr marL="685800" indent="0">
              <a:buNone/>
              <a:defRPr sz="1800"/>
            </a:lvl3pPr>
            <a:lvl4pPr marL="1028700" indent="0">
              <a:buNone/>
              <a:defRPr sz="1500"/>
            </a:lvl4pPr>
            <a:lvl5pPr marL="1371600" indent="0">
              <a:buNone/>
              <a:defRPr sz="1500"/>
            </a:lvl5pPr>
            <a:lvl6pPr marL="1714500" indent="0">
              <a:buNone/>
              <a:defRPr sz="1500"/>
            </a:lvl6pPr>
            <a:lvl7pPr marL="2057400" indent="0">
              <a:buNone/>
              <a:defRPr sz="1500"/>
            </a:lvl7pPr>
            <a:lvl8pPr marL="2400300" indent="0">
              <a:buNone/>
              <a:defRPr sz="1500"/>
            </a:lvl8pPr>
            <a:lvl9pPr marL="2743200" indent="0">
              <a:buNone/>
              <a:defRPr sz="1500"/>
            </a:lvl9pPr>
          </a:lstStyle>
          <a:p>
            <a:pPr lvl="0"/>
            <a:r>
              <a:rPr lang="en-US" noProof="0" smtClean="0"/>
              <a:t>Click icon to add picture</a:t>
            </a:r>
            <a:endParaRPr lang="en-US" noProof="0" dirty="0"/>
          </a:p>
        </p:txBody>
      </p:sp>
      <p:sp>
        <p:nvSpPr>
          <p:cNvPr id="4" name="Text Placeholder 3"/>
          <p:cNvSpPr>
            <a:spLocks noGrp="1"/>
          </p:cNvSpPr>
          <p:nvPr>
            <p:ph type="body" sz="half" idx="2"/>
          </p:nvPr>
        </p:nvSpPr>
        <p:spPr>
          <a:xfrm>
            <a:off x="840000" y="2057400"/>
            <a:ext cx="2739019" cy="3811588"/>
          </a:xfrm>
        </p:spPr>
        <p:txBody>
          <a:bodyPr/>
          <a:lstStyle>
            <a:lvl1pPr marL="0" indent="0">
              <a:buNone/>
              <a:defRPr sz="1400">
                <a:gradFill>
                  <a:gsLst>
                    <a:gs pos="15000">
                      <a:schemeClr val="tx2"/>
                    </a:gs>
                    <a:gs pos="73000">
                      <a:schemeClr val="tx2">
                        <a:lumMod val="60000"/>
                        <a:lumOff val="40000"/>
                      </a:schemeClr>
                    </a:gs>
                    <a:gs pos="0">
                      <a:schemeClr val="tx1"/>
                    </a:gs>
                    <a:gs pos="100000">
                      <a:schemeClr val="tx2">
                        <a:lumMod val="0"/>
                        <a:lumOff val="100000"/>
                      </a:schemeClr>
                    </a:gs>
                  </a:gsLst>
                  <a:lin ang="16200000" scaled="1"/>
                </a:gradFill>
              </a:defRPr>
            </a:lvl1pPr>
            <a:lvl2pPr marL="342900" indent="0">
              <a:buNone/>
              <a:defRPr sz="1050"/>
            </a:lvl2pPr>
            <a:lvl3pPr marL="685800" indent="0">
              <a:buNone/>
              <a:defRPr sz="900"/>
            </a:lvl3pPr>
            <a:lvl4pPr marL="1028700" indent="0">
              <a:buNone/>
              <a:defRPr sz="750"/>
            </a:lvl4pPr>
            <a:lvl5pPr marL="1371600" indent="0">
              <a:buNone/>
              <a:defRPr sz="750"/>
            </a:lvl5pPr>
            <a:lvl6pPr marL="1714500" indent="0">
              <a:buNone/>
              <a:defRPr sz="750"/>
            </a:lvl6pPr>
            <a:lvl7pPr marL="2057400" indent="0">
              <a:buNone/>
              <a:defRPr sz="750"/>
            </a:lvl7pPr>
            <a:lvl8pPr marL="2400300" indent="0">
              <a:buNone/>
              <a:defRPr sz="750"/>
            </a:lvl8pPr>
            <a:lvl9pPr marL="2743200" indent="0">
              <a:buNone/>
              <a:defRPr sz="750"/>
            </a:lvl9pPr>
          </a:lstStyle>
          <a:p>
            <a:pPr lvl="0"/>
            <a:r>
              <a:rPr lang="en-US" smtClean="0"/>
              <a:t>Click to edit Master text styles</a:t>
            </a:r>
          </a:p>
        </p:txBody>
      </p:sp>
      <p:sp>
        <p:nvSpPr>
          <p:cNvPr id="5" name="Date Placeholder 3"/>
          <p:cNvSpPr>
            <a:spLocks noGrp="1"/>
          </p:cNvSpPr>
          <p:nvPr>
            <p:ph type="dt" sz="half" idx="10"/>
          </p:nvPr>
        </p:nvSpPr>
        <p:spPr/>
        <p:txBody>
          <a:bodyPr/>
          <a:lstStyle>
            <a:lvl1pPr>
              <a:defRPr/>
            </a:lvl1pPr>
          </a:lstStyle>
          <a:p>
            <a:pPr>
              <a:defRPr/>
            </a:pPr>
            <a:fld id="{DC86A723-6944-4BE0-A5E1-A4B630167EF7}" type="datetime1">
              <a:rPr lang="en-US" altLang="en-US"/>
              <a:pPr>
                <a:defRPr/>
              </a:pPr>
              <a:t>8/19/2022</a:t>
            </a:fld>
            <a:endParaRPr lang="en-US" altLang="en-US"/>
          </a:p>
        </p:txBody>
      </p:sp>
      <p:sp>
        <p:nvSpPr>
          <p:cNvPr id="6" name="Footer Placeholder 4"/>
          <p:cNvSpPr>
            <a:spLocks noGrp="1"/>
          </p:cNvSpPr>
          <p:nvPr>
            <p:ph type="ftr" sz="quarter" idx="11"/>
          </p:nvPr>
        </p:nvSpPr>
        <p:spPr/>
        <p:txBody>
          <a:bodyPr/>
          <a:lstStyle>
            <a:lvl1pPr>
              <a:defRPr/>
            </a:lvl1pPr>
          </a:lstStyle>
          <a:p>
            <a:pPr>
              <a:defRPr/>
            </a:pPr>
            <a:r>
              <a:rPr lang="en-US" altLang="en-US"/>
              <a:t>Vũ Thị Huyền</a:t>
            </a:r>
          </a:p>
        </p:txBody>
      </p:sp>
      <p:sp>
        <p:nvSpPr>
          <p:cNvPr id="7" name="Slide Number Placeholder 5"/>
          <p:cNvSpPr>
            <a:spLocks noGrp="1"/>
          </p:cNvSpPr>
          <p:nvPr>
            <p:ph type="sldNum" sz="quarter" idx="12"/>
          </p:nvPr>
        </p:nvSpPr>
        <p:spPr/>
        <p:txBody>
          <a:bodyPr/>
          <a:lstStyle>
            <a:lvl1pPr>
              <a:defRPr/>
            </a:lvl1pPr>
          </a:lstStyle>
          <a:p>
            <a:pPr>
              <a:defRPr/>
            </a:pPr>
            <a:fld id="{63B95778-0642-4866-BC1F-D11DFE7BFA82}" type="slidenum">
              <a:rPr lang="en-US" altLang="en-US"/>
              <a:pPr>
                <a:defRPr/>
              </a:pPr>
              <a:t>‹#›</a:t>
            </a:fld>
            <a:endParaRPr lang="en-US" altLang="en-US"/>
          </a:p>
        </p:txBody>
      </p:sp>
    </p:spTree>
    <p:extLst>
      <p:ext uri="{BB962C8B-B14F-4D97-AF65-F5344CB8AC3E}">
        <p14:creationId xmlns:p14="http://schemas.microsoft.com/office/powerpoint/2010/main" val="1102607563"/>
      </p:ext>
    </p:extLst>
  </p:cSld>
  <p:clrMapOvr>
    <a:masterClrMapping/>
  </p:clrMapOvr>
  <p:transition>
    <p:comb/>
  </p:transition>
</p:sldLayout>
</file>

<file path=ppt/slideLayouts/slideLayout10.xml><?xml version="1.0" encoding="utf-8"?>
<p:sldLayout xmlns:a="http://schemas.openxmlformats.org/drawingml/2006/main" xmlns:r="http://schemas.openxmlformats.org/officeDocument/2006/relationships" xmlns:p="http://schemas.openxmlformats.org/presentationml/2006/main" preserve="1">
  <p:cSld name="Panoramic 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29841" y="4367161"/>
            <a:ext cx="7886700" cy="819355"/>
          </a:xfrm>
        </p:spPr>
        <p:txBody>
          <a:bodyPr anchor="b"/>
          <a:lstStyle>
            <a:lvl1pPr>
              <a:defRPr sz="2400"/>
            </a:lvl1pPr>
          </a:lstStyle>
          <a:p>
            <a:r>
              <a:rPr lang="en-US" smtClean="0"/>
              <a:t>Click to edit Master title style</a:t>
            </a:r>
            <a:endParaRPr lang="en-US" dirty="0"/>
          </a:p>
        </p:txBody>
      </p:sp>
      <p:sp>
        <p:nvSpPr>
          <p:cNvPr id="3" name="Picture Placeholder 2"/>
          <p:cNvSpPr>
            <a:spLocks noGrp="1" noChangeAspect="1"/>
          </p:cNvSpPr>
          <p:nvPr>
            <p:ph type="pic" idx="1"/>
          </p:nvPr>
        </p:nvSpPr>
        <p:spPr>
          <a:xfrm>
            <a:off x="629841" y="987426"/>
            <a:ext cx="7886700" cy="3379735"/>
          </a:xfrm>
        </p:spPr>
        <p:txBody>
          <a:bodyPr anchor="t"/>
          <a:lstStyle>
            <a:lvl1pPr marL="0" indent="0">
              <a:buNone/>
              <a:defRPr sz="2400"/>
            </a:lvl1pPr>
            <a:lvl2pPr marL="342900" indent="0">
              <a:buNone/>
              <a:defRPr sz="2100"/>
            </a:lvl2pPr>
            <a:lvl3pPr marL="685800" indent="0">
              <a:buNone/>
              <a:defRPr sz="1800"/>
            </a:lvl3pPr>
            <a:lvl4pPr marL="1028700" indent="0">
              <a:buNone/>
              <a:defRPr sz="1500"/>
            </a:lvl4pPr>
            <a:lvl5pPr marL="1371600" indent="0">
              <a:buNone/>
              <a:defRPr sz="1500"/>
            </a:lvl5pPr>
            <a:lvl6pPr marL="1714500" indent="0">
              <a:buNone/>
              <a:defRPr sz="1500"/>
            </a:lvl6pPr>
            <a:lvl7pPr marL="2057400" indent="0">
              <a:buNone/>
              <a:defRPr sz="1500"/>
            </a:lvl7pPr>
            <a:lvl8pPr marL="2400300" indent="0">
              <a:buNone/>
              <a:defRPr sz="1500"/>
            </a:lvl8pPr>
            <a:lvl9pPr marL="2743200" indent="0">
              <a:buNone/>
              <a:defRPr sz="1500"/>
            </a:lvl9pPr>
          </a:lstStyle>
          <a:p>
            <a:pPr lvl="0"/>
            <a:r>
              <a:rPr lang="en-US" noProof="0" smtClean="0"/>
              <a:t>Click icon to add picture</a:t>
            </a:r>
            <a:endParaRPr lang="en-US" noProof="0" dirty="0"/>
          </a:p>
        </p:txBody>
      </p:sp>
      <p:sp>
        <p:nvSpPr>
          <p:cNvPr id="4" name="Text Placeholder 3"/>
          <p:cNvSpPr>
            <a:spLocks noGrp="1"/>
          </p:cNvSpPr>
          <p:nvPr>
            <p:ph type="body" sz="half" idx="2"/>
          </p:nvPr>
        </p:nvSpPr>
        <p:spPr>
          <a:xfrm>
            <a:off x="629841" y="5186516"/>
            <a:ext cx="7885509" cy="682472"/>
          </a:xfrm>
        </p:spPr>
        <p:txBody>
          <a:bodyPr/>
          <a:lstStyle>
            <a:lvl1pPr marL="0" indent="0">
              <a:buNone/>
              <a:defRPr sz="1200">
                <a:gradFill>
                  <a:gsLst>
                    <a:gs pos="15000">
                      <a:schemeClr val="tx2"/>
                    </a:gs>
                    <a:gs pos="73000">
                      <a:schemeClr val="tx2">
                        <a:lumMod val="60000"/>
                        <a:lumOff val="40000"/>
                      </a:schemeClr>
                    </a:gs>
                    <a:gs pos="0">
                      <a:schemeClr val="tx1"/>
                    </a:gs>
                    <a:gs pos="100000">
                      <a:schemeClr val="tx2">
                        <a:lumMod val="0"/>
                        <a:lumOff val="100000"/>
                      </a:schemeClr>
                    </a:gs>
                  </a:gsLst>
                  <a:lin ang="16200000" scaled="1"/>
                </a:gradFill>
              </a:defRPr>
            </a:lvl1pPr>
            <a:lvl2pPr marL="342900" indent="0">
              <a:buNone/>
              <a:defRPr sz="1050"/>
            </a:lvl2pPr>
            <a:lvl3pPr marL="685800" indent="0">
              <a:buNone/>
              <a:defRPr sz="900"/>
            </a:lvl3pPr>
            <a:lvl4pPr marL="1028700" indent="0">
              <a:buNone/>
              <a:defRPr sz="750"/>
            </a:lvl4pPr>
            <a:lvl5pPr marL="1371600" indent="0">
              <a:buNone/>
              <a:defRPr sz="750"/>
            </a:lvl5pPr>
            <a:lvl6pPr marL="1714500" indent="0">
              <a:buNone/>
              <a:defRPr sz="750"/>
            </a:lvl6pPr>
            <a:lvl7pPr marL="2057400" indent="0">
              <a:buNone/>
              <a:defRPr sz="750"/>
            </a:lvl7pPr>
            <a:lvl8pPr marL="2400300" indent="0">
              <a:buNone/>
              <a:defRPr sz="750"/>
            </a:lvl8pPr>
            <a:lvl9pPr marL="2743200" indent="0">
              <a:buNone/>
              <a:defRPr sz="750"/>
            </a:lvl9pPr>
          </a:lstStyle>
          <a:p>
            <a:pPr lvl="0"/>
            <a:r>
              <a:rPr lang="en-US" smtClean="0"/>
              <a:t>Click to edit Master text styles</a:t>
            </a:r>
          </a:p>
        </p:txBody>
      </p:sp>
      <p:sp>
        <p:nvSpPr>
          <p:cNvPr id="5" name="Date Placeholder 3"/>
          <p:cNvSpPr>
            <a:spLocks noGrp="1"/>
          </p:cNvSpPr>
          <p:nvPr>
            <p:ph type="dt" sz="half" idx="10"/>
          </p:nvPr>
        </p:nvSpPr>
        <p:spPr/>
        <p:txBody>
          <a:bodyPr/>
          <a:lstStyle>
            <a:lvl1pPr>
              <a:defRPr/>
            </a:lvl1pPr>
          </a:lstStyle>
          <a:p>
            <a:pPr>
              <a:defRPr/>
            </a:pPr>
            <a:fld id="{D9838BE1-DF01-4405-8665-DC76ADDB1A36}" type="datetime1">
              <a:rPr lang="en-US" altLang="en-US"/>
              <a:pPr>
                <a:defRPr/>
              </a:pPr>
              <a:t>8/19/2022</a:t>
            </a:fld>
            <a:endParaRPr lang="en-US" altLang="en-US"/>
          </a:p>
        </p:txBody>
      </p:sp>
      <p:sp>
        <p:nvSpPr>
          <p:cNvPr id="6" name="Footer Placeholder 4"/>
          <p:cNvSpPr>
            <a:spLocks noGrp="1"/>
          </p:cNvSpPr>
          <p:nvPr>
            <p:ph type="ftr" sz="quarter" idx="11"/>
          </p:nvPr>
        </p:nvSpPr>
        <p:spPr/>
        <p:txBody>
          <a:bodyPr/>
          <a:lstStyle>
            <a:lvl1pPr>
              <a:defRPr/>
            </a:lvl1pPr>
          </a:lstStyle>
          <a:p>
            <a:pPr>
              <a:defRPr/>
            </a:pPr>
            <a:r>
              <a:rPr lang="en-US" altLang="en-US"/>
              <a:t>Vũ Thị Huyền</a:t>
            </a:r>
          </a:p>
        </p:txBody>
      </p:sp>
      <p:sp>
        <p:nvSpPr>
          <p:cNvPr id="7" name="Slide Number Placeholder 5"/>
          <p:cNvSpPr>
            <a:spLocks noGrp="1"/>
          </p:cNvSpPr>
          <p:nvPr>
            <p:ph type="sldNum" sz="quarter" idx="12"/>
          </p:nvPr>
        </p:nvSpPr>
        <p:spPr/>
        <p:txBody>
          <a:bodyPr/>
          <a:lstStyle>
            <a:lvl1pPr>
              <a:defRPr/>
            </a:lvl1pPr>
          </a:lstStyle>
          <a:p>
            <a:pPr>
              <a:defRPr/>
            </a:pPr>
            <a:fld id="{0F527503-1122-4F38-804C-EBA19559DD69}" type="slidenum">
              <a:rPr lang="en-US" altLang="en-US"/>
              <a:pPr>
                <a:defRPr/>
              </a:pPr>
              <a:t>‹#›</a:t>
            </a:fld>
            <a:endParaRPr lang="en-US" altLang="en-US"/>
          </a:p>
        </p:txBody>
      </p:sp>
    </p:spTree>
    <p:extLst>
      <p:ext uri="{BB962C8B-B14F-4D97-AF65-F5344CB8AC3E}">
        <p14:creationId xmlns:p14="http://schemas.microsoft.com/office/powerpoint/2010/main" val="2304862777"/>
      </p:ext>
    </p:extLst>
  </p:cSld>
  <p:clrMapOvr>
    <a:masterClrMapping/>
  </p:clrMapOvr>
  <p:hf sldNum="0" hdr="0"/>
</p:sldLayout>
</file>

<file path=ppt/slideLayouts/slideLayout11.xml><?xml version="1.0" encoding="utf-8"?>
<p:sldLayout xmlns:a="http://schemas.openxmlformats.org/drawingml/2006/main" xmlns:r="http://schemas.openxmlformats.org/officeDocument/2006/relationships" xmlns:p="http://schemas.openxmlformats.org/presentationml/2006/main" preserve="1">
  <p:cSld name="Title and Caption">
    <p:spTree>
      <p:nvGrpSpPr>
        <p:cNvPr id="1" name=""/>
        <p:cNvGrpSpPr/>
        <p:nvPr/>
      </p:nvGrpSpPr>
      <p:grpSpPr>
        <a:xfrm>
          <a:off x="0" y="0"/>
          <a:ext cx="0" cy="0"/>
          <a:chOff x="0" y="0"/>
          <a:chExt cx="0" cy="0"/>
        </a:xfrm>
      </p:grpSpPr>
      <p:sp>
        <p:nvSpPr>
          <p:cNvPr id="2" name="Title 1"/>
          <p:cNvSpPr>
            <a:spLocks noGrp="1"/>
          </p:cNvSpPr>
          <p:nvPr>
            <p:ph type="title"/>
          </p:nvPr>
        </p:nvSpPr>
        <p:spPr>
          <a:xfrm>
            <a:off x="629841" y="365125"/>
            <a:ext cx="7886700" cy="3534344"/>
          </a:xfrm>
        </p:spPr>
        <p:txBody>
          <a:bodyPr/>
          <a:lstStyle>
            <a:lvl1pPr>
              <a:defRPr sz="2400"/>
            </a:lvl1pPr>
          </a:lstStyle>
          <a:p>
            <a:r>
              <a:rPr lang="en-US" smtClean="0"/>
              <a:t>Click to edit Master title style</a:t>
            </a:r>
            <a:endParaRPr lang="en-US" dirty="0"/>
          </a:p>
        </p:txBody>
      </p:sp>
      <p:sp>
        <p:nvSpPr>
          <p:cNvPr id="4" name="Text Placeholder 3"/>
          <p:cNvSpPr>
            <a:spLocks noGrp="1"/>
          </p:cNvSpPr>
          <p:nvPr>
            <p:ph type="body" sz="half" idx="2"/>
          </p:nvPr>
        </p:nvSpPr>
        <p:spPr>
          <a:xfrm>
            <a:off x="629841" y="4489399"/>
            <a:ext cx="7885509" cy="1501826"/>
          </a:xfrm>
        </p:spPr>
        <p:txBody>
          <a:bodyPr anchor="ctr"/>
          <a:lstStyle>
            <a:lvl1pPr marL="0" indent="0">
              <a:buNone/>
              <a:defRPr sz="1200"/>
            </a:lvl1pPr>
            <a:lvl2pPr marL="342900" indent="0">
              <a:buNone/>
              <a:defRPr sz="1050"/>
            </a:lvl2pPr>
            <a:lvl3pPr marL="685800" indent="0">
              <a:buNone/>
              <a:defRPr sz="900"/>
            </a:lvl3pPr>
            <a:lvl4pPr marL="1028700" indent="0">
              <a:buNone/>
              <a:defRPr sz="750"/>
            </a:lvl4pPr>
            <a:lvl5pPr marL="1371600" indent="0">
              <a:buNone/>
              <a:defRPr sz="750"/>
            </a:lvl5pPr>
            <a:lvl6pPr marL="1714500" indent="0">
              <a:buNone/>
              <a:defRPr sz="750"/>
            </a:lvl6pPr>
            <a:lvl7pPr marL="2057400" indent="0">
              <a:buNone/>
              <a:defRPr sz="750"/>
            </a:lvl7pPr>
            <a:lvl8pPr marL="2400300" indent="0">
              <a:buNone/>
              <a:defRPr sz="750"/>
            </a:lvl8pPr>
            <a:lvl9pPr marL="2743200" indent="0">
              <a:buNone/>
              <a:defRPr sz="750"/>
            </a:lvl9pPr>
          </a:lstStyle>
          <a:p>
            <a:pPr lvl="0"/>
            <a:r>
              <a:rPr lang="en-US" smtClean="0"/>
              <a:t>Click to edit Master text styles</a:t>
            </a:r>
          </a:p>
        </p:txBody>
      </p:sp>
      <p:sp>
        <p:nvSpPr>
          <p:cNvPr id="5" name="Date Placeholder 3"/>
          <p:cNvSpPr>
            <a:spLocks noGrp="1"/>
          </p:cNvSpPr>
          <p:nvPr>
            <p:ph type="dt" sz="half" idx="10"/>
          </p:nvPr>
        </p:nvSpPr>
        <p:spPr/>
        <p:txBody>
          <a:bodyPr/>
          <a:lstStyle>
            <a:lvl1pPr>
              <a:defRPr/>
            </a:lvl1pPr>
          </a:lstStyle>
          <a:p>
            <a:pPr>
              <a:defRPr/>
            </a:pPr>
            <a:fld id="{D51133B4-FED7-44CC-89C0-145D69A54BF7}" type="datetime1">
              <a:rPr lang="en-US" altLang="en-US"/>
              <a:pPr>
                <a:defRPr/>
              </a:pPr>
              <a:t>8/19/2022</a:t>
            </a:fld>
            <a:endParaRPr lang="en-US" altLang="en-US"/>
          </a:p>
        </p:txBody>
      </p:sp>
      <p:sp>
        <p:nvSpPr>
          <p:cNvPr id="6" name="Footer Placeholder 4"/>
          <p:cNvSpPr>
            <a:spLocks noGrp="1"/>
          </p:cNvSpPr>
          <p:nvPr>
            <p:ph type="ftr" sz="quarter" idx="11"/>
          </p:nvPr>
        </p:nvSpPr>
        <p:spPr/>
        <p:txBody>
          <a:bodyPr/>
          <a:lstStyle>
            <a:lvl1pPr>
              <a:defRPr/>
            </a:lvl1pPr>
          </a:lstStyle>
          <a:p>
            <a:pPr>
              <a:defRPr/>
            </a:pPr>
            <a:r>
              <a:rPr lang="en-US" altLang="en-US"/>
              <a:t>Vũ Thị Huyền</a:t>
            </a:r>
          </a:p>
        </p:txBody>
      </p:sp>
      <p:sp>
        <p:nvSpPr>
          <p:cNvPr id="7" name="Slide Number Placeholder 5"/>
          <p:cNvSpPr>
            <a:spLocks noGrp="1"/>
          </p:cNvSpPr>
          <p:nvPr>
            <p:ph type="sldNum" sz="quarter" idx="12"/>
          </p:nvPr>
        </p:nvSpPr>
        <p:spPr/>
        <p:txBody>
          <a:bodyPr/>
          <a:lstStyle>
            <a:lvl1pPr>
              <a:defRPr/>
            </a:lvl1pPr>
          </a:lstStyle>
          <a:p>
            <a:pPr>
              <a:defRPr/>
            </a:pPr>
            <a:fld id="{4421199B-50EB-438C-92D2-4814C4D0096D}" type="slidenum">
              <a:rPr lang="en-US" altLang="en-US"/>
              <a:pPr>
                <a:defRPr/>
              </a:pPr>
              <a:t>‹#›</a:t>
            </a:fld>
            <a:endParaRPr lang="en-US" altLang="en-US"/>
          </a:p>
        </p:txBody>
      </p:sp>
    </p:spTree>
    <p:extLst>
      <p:ext uri="{BB962C8B-B14F-4D97-AF65-F5344CB8AC3E}">
        <p14:creationId xmlns:p14="http://schemas.microsoft.com/office/powerpoint/2010/main" val="287843123"/>
      </p:ext>
    </p:extLst>
  </p:cSld>
  <p:clrMapOvr>
    <a:masterClrMapping/>
  </p:clrMapOvr>
  <p:hf sldNum="0" hdr="0"/>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p:cSld name="Quote with Caption">
    <p:spTree>
      <p:nvGrpSpPr>
        <p:cNvPr id="1" name=""/>
        <p:cNvGrpSpPr/>
        <p:nvPr/>
      </p:nvGrpSpPr>
      <p:grpSpPr>
        <a:xfrm>
          <a:off x="0" y="0"/>
          <a:ext cx="0" cy="0"/>
          <a:chOff x="0" y="0"/>
          <a:chExt cx="0" cy="0"/>
        </a:xfrm>
      </p:grpSpPr>
      <p:sp>
        <p:nvSpPr>
          <p:cNvPr id="5" name="TextBox 4"/>
          <p:cNvSpPr txBox="1"/>
          <p:nvPr/>
        </p:nvSpPr>
        <p:spPr>
          <a:xfrm>
            <a:off x="833438" y="787400"/>
            <a:ext cx="457200" cy="584200"/>
          </a:xfrm>
          <a:prstGeom prst="rect">
            <a:avLst/>
          </a:prstGeom>
        </p:spPr>
        <p:txBody>
          <a:bodyPr lIns="68580" tIns="34290" rIns="68580" bIns="34290" anchor="ctr"/>
          <a:lstStyle>
            <a:lvl1pPr>
              <a:spcBef>
                <a:spcPct val="0"/>
              </a:spcBef>
              <a:buNone/>
              <a:defRPr sz="3200" b="0" cap="all">
                <a:ln w="3175" cmpd="sng">
                  <a:noFill/>
                </a:ln>
                <a:effectLst>
                  <a:glow rad="38100">
                    <a:schemeClr val="bg1">
                      <a:lumMod val="65000"/>
                      <a:lumOff val="35000"/>
                      <a:alpha val="40000"/>
                    </a:schemeClr>
                  </a:glow>
                  <a:outerShdw blurRad="28575" dist="38100" dir="14040000" algn="tl" rotWithShape="0">
                    <a:srgbClr val="000000">
                      <a:alpha val="25000"/>
                    </a:srgbClr>
                  </a:outerShdw>
                </a:effectLst>
              </a:defRPr>
            </a:lvl1pPr>
            <a:lvl2pPr>
              <a:defRPr>
                <a:solidFill>
                  <a:schemeClr val="tx2"/>
                </a:solidFill>
              </a:defRPr>
            </a:lvl2pPr>
            <a:lvl3pPr>
              <a:defRPr>
                <a:solidFill>
                  <a:schemeClr val="tx2"/>
                </a:solidFill>
              </a:defRPr>
            </a:lvl3pPr>
            <a:lvl4pPr>
              <a:defRPr>
                <a:solidFill>
                  <a:schemeClr val="tx2"/>
                </a:solidFill>
              </a:defRPr>
            </a:lvl4pPr>
            <a:lvl5pPr>
              <a:defRPr>
                <a:solidFill>
                  <a:schemeClr val="tx2"/>
                </a:solidFill>
              </a:defRPr>
            </a:lvl5pPr>
            <a:lvl6pPr>
              <a:defRPr>
                <a:solidFill>
                  <a:schemeClr val="tx2"/>
                </a:solidFill>
              </a:defRPr>
            </a:lvl6pPr>
            <a:lvl7pPr>
              <a:defRPr>
                <a:solidFill>
                  <a:schemeClr val="tx2"/>
                </a:solidFill>
              </a:defRPr>
            </a:lvl7pPr>
            <a:lvl8pPr>
              <a:defRPr>
                <a:solidFill>
                  <a:schemeClr val="tx2"/>
                </a:solidFill>
              </a:defRPr>
            </a:lvl8pPr>
            <a:lvl9pPr>
              <a:defRPr>
                <a:solidFill>
                  <a:schemeClr val="tx2"/>
                </a:solidFill>
              </a:defRPr>
            </a:lvl9pPr>
          </a:lstStyle>
          <a:p>
            <a:pPr>
              <a:defRPr/>
            </a:pPr>
            <a:r>
              <a:rPr lang="en-US" sz="6000" dirty="0">
                <a:solidFill>
                  <a:schemeClr val="tx1"/>
                </a:solidFill>
                <a:effectLst/>
              </a:rPr>
              <a:t>“</a:t>
            </a:r>
          </a:p>
        </p:txBody>
      </p:sp>
      <p:sp>
        <p:nvSpPr>
          <p:cNvPr id="6" name="TextBox 5"/>
          <p:cNvSpPr txBox="1"/>
          <p:nvPr/>
        </p:nvSpPr>
        <p:spPr>
          <a:xfrm>
            <a:off x="7827963" y="2743200"/>
            <a:ext cx="457200" cy="584200"/>
          </a:xfrm>
          <a:prstGeom prst="rect">
            <a:avLst/>
          </a:prstGeom>
        </p:spPr>
        <p:txBody>
          <a:bodyPr lIns="68580" tIns="34290" rIns="68580" bIns="34290" anchor="ctr"/>
          <a:lstStyle>
            <a:lvl1pPr>
              <a:spcBef>
                <a:spcPct val="0"/>
              </a:spcBef>
              <a:buNone/>
              <a:defRPr sz="3200" b="0" cap="all">
                <a:ln w="3175" cmpd="sng">
                  <a:noFill/>
                </a:ln>
                <a:effectLst>
                  <a:glow rad="38100">
                    <a:schemeClr val="bg1">
                      <a:lumMod val="65000"/>
                      <a:lumOff val="35000"/>
                      <a:alpha val="40000"/>
                    </a:schemeClr>
                  </a:glow>
                  <a:outerShdw blurRad="28575" dist="38100" dir="14040000" algn="tl" rotWithShape="0">
                    <a:srgbClr val="000000">
                      <a:alpha val="25000"/>
                    </a:srgbClr>
                  </a:outerShdw>
                </a:effectLst>
              </a:defRPr>
            </a:lvl1pPr>
            <a:lvl2pPr>
              <a:defRPr>
                <a:solidFill>
                  <a:schemeClr val="tx2"/>
                </a:solidFill>
              </a:defRPr>
            </a:lvl2pPr>
            <a:lvl3pPr>
              <a:defRPr>
                <a:solidFill>
                  <a:schemeClr val="tx2"/>
                </a:solidFill>
              </a:defRPr>
            </a:lvl3pPr>
            <a:lvl4pPr>
              <a:defRPr>
                <a:solidFill>
                  <a:schemeClr val="tx2"/>
                </a:solidFill>
              </a:defRPr>
            </a:lvl4pPr>
            <a:lvl5pPr>
              <a:defRPr>
                <a:solidFill>
                  <a:schemeClr val="tx2"/>
                </a:solidFill>
              </a:defRPr>
            </a:lvl5pPr>
            <a:lvl6pPr>
              <a:defRPr>
                <a:solidFill>
                  <a:schemeClr val="tx2"/>
                </a:solidFill>
              </a:defRPr>
            </a:lvl6pPr>
            <a:lvl7pPr>
              <a:defRPr>
                <a:solidFill>
                  <a:schemeClr val="tx2"/>
                </a:solidFill>
              </a:defRPr>
            </a:lvl7pPr>
            <a:lvl8pPr>
              <a:defRPr>
                <a:solidFill>
                  <a:schemeClr val="tx2"/>
                </a:solidFill>
              </a:defRPr>
            </a:lvl8pPr>
            <a:lvl9pPr>
              <a:defRPr>
                <a:solidFill>
                  <a:schemeClr val="tx2"/>
                </a:solidFill>
              </a:defRPr>
            </a:lvl9pPr>
          </a:lstStyle>
          <a:p>
            <a:pPr algn="r">
              <a:defRPr/>
            </a:pPr>
            <a:r>
              <a:rPr lang="en-US" sz="6000" dirty="0">
                <a:solidFill>
                  <a:schemeClr val="tx1"/>
                </a:solidFill>
                <a:effectLst/>
              </a:rPr>
              <a:t>”</a:t>
            </a:r>
          </a:p>
        </p:txBody>
      </p:sp>
      <p:sp>
        <p:nvSpPr>
          <p:cNvPr id="2" name="Title 1"/>
          <p:cNvSpPr>
            <a:spLocks noGrp="1"/>
          </p:cNvSpPr>
          <p:nvPr>
            <p:ph type="title"/>
          </p:nvPr>
        </p:nvSpPr>
        <p:spPr>
          <a:xfrm>
            <a:off x="1084659" y="365125"/>
            <a:ext cx="6977064" cy="2992904"/>
          </a:xfrm>
        </p:spPr>
        <p:txBody>
          <a:bodyPr/>
          <a:lstStyle>
            <a:lvl1pPr>
              <a:defRPr sz="3300"/>
            </a:lvl1pPr>
          </a:lstStyle>
          <a:p>
            <a:r>
              <a:rPr lang="en-US" smtClean="0"/>
              <a:t>Click to edit Master title style</a:t>
            </a:r>
            <a:endParaRPr lang="en-US" dirty="0"/>
          </a:p>
        </p:txBody>
      </p:sp>
      <p:sp>
        <p:nvSpPr>
          <p:cNvPr id="12" name="Text Placeholder 3"/>
          <p:cNvSpPr>
            <a:spLocks noGrp="1"/>
          </p:cNvSpPr>
          <p:nvPr>
            <p:ph type="body" sz="half" idx="13"/>
          </p:nvPr>
        </p:nvSpPr>
        <p:spPr>
          <a:xfrm>
            <a:off x="1290484" y="3365557"/>
            <a:ext cx="6564224" cy="548968"/>
          </a:xfrm>
        </p:spPr>
        <p:txBody>
          <a:bodyPr anchor="t"/>
          <a:lstStyle>
            <a:lvl1pPr marL="0" indent="0">
              <a:buNone/>
              <a:defRPr sz="1050"/>
            </a:lvl1pPr>
            <a:lvl2pPr marL="342900" indent="0">
              <a:buNone/>
              <a:defRPr sz="1050"/>
            </a:lvl2pPr>
            <a:lvl3pPr marL="685800" indent="0">
              <a:buNone/>
              <a:defRPr sz="900"/>
            </a:lvl3pPr>
            <a:lvl4pPr marL="1028700" indent="0">
              <a:buNone/>
              <a:defRPr sz="750"/>
            </a:lvl4pPr>
            <a:lvl5pPr marL="1371600" indent="0">
              <a:buNone/>
              <a:defRPr sz="750"/>
            </a:lvl5pPr>
            <a:lvl6pPr marL="1714500" indent="0">
              <a:buNone/>
              <a:defRPr sz="750"/>
            </a:lvl6pPr>
            <a:lvl7pPr marL="2057400" indent="0">
              <a:buNone/>
              <a:defRPr sz="750"/>
            </a:lvl7pPr>
            <a:lvl8pPr marL="2400300" indent="0">
              <a:buNone/>
              <a:defRPr sz="750"/>
            </a:lvl8pPr>
            <a:lvl9pPr marL="2743200" indent="0">
              <a:buNone/>
              <a:defRPr sz="750"/>
            </a:lvl9pPr>
          </a:lstStyle>
          <a:p>
            <a:pPr lvl="0"/>
            <a:r>
              <a:rPr lang="en-US" smtClean="0"/>
              <a:t>Click to edit Master text styles</a:t>
            </a:r>
          </a:p>
        </p:txBody>
      </p:sp>
      <p:sp>
        <p:nvSpPr>
          <p:cNvPr id="4" name="Text Placeholder 3"/>
          <p:cNvSpPr>
            <a:spLocks noGrp="1"/>
          </p:cNvSpPr>
          <p:nvPr>
            <p:ph type="body" sz="half" idx="2"/>
          </p:nvPr>
        </p:nvSpPr>
        <p:spPr>
          <a:xfrm>
            <a:off x="628650" y="4501729"/>
            <a:ext cx="7884318" cy="1489496"/>
          </a:xfrm>
        </p:spPr>
        <p:txBody>
          <a:bodyPr anchor="ctr"/>
          <a:lstStyle>
            <a:lvl1pPr marL="0" indent="0">
              <a:buNone/>
              <a:defRPr sz="1200"/>
            </a:lvl1pPr>
            <a:lvl2pPr marL="342900" indent="0">
              <a:buNone/>
              <a:defRPr sz="1050"/>
            </a:lvl2pPr>
            <a:lvl3pPr marL="685800" indent="0">
              <a:buNone/>
              <a:defRPr sz="900"/>
            </a:lvl3pPr>
            <a:lvl4pPr marL="1028700" indent="0">
              <a:buNone/>
              <a:defRPr sz="750"/>
            </a:lvl4pPr>
            <a:lvl5pPr marL="1371600" indent="0">
              <a:buNone/>
              <a:defRPr sz="750"/>
            </a:lvl5pPr>
            <a:lvl6pPr marL="1714500" indent="0">
              <a:buNone/>
              <a:defRPr sz="750"/>
            </a:lvl6pPr>
            <a:lvl7pPr marL="2057400" indent="0">
              <a:buNone/>
              <a:defRPr sz="750"/>
            </a:lvl7pPr>
            <a:lvl8pPr marL="2400300" indent="0">
              <a:buNone/>
              <a:defRPr sz="750"/>
            </a:lvl8pPr>
            <a:lvl9pPr marL="2743200" indent="0">
              <a:buNone/>
              <a:defRPr sz="750"/>
            </a:lvl9pPr>
          </a:lstStyle>
          <a:p>
            <a:pPr lvl="0"/>
            <a:r>
              <a:rPr lang="en-US" smtClean="0"/>
              <a:t>Click to edit Master text styles</a:t>
            </a:r>
          </a:p>
        </p:txBody>
      </p:sp>
      <p:sp>
        <p:nvSpPr>
          <p:cNvPr id="7" name="Date Placeholder 4"/>
          <p:cNvSpPr>
            <a:spLocks noGrp="1"/>
          </p:cNvSpPr>
          <p:nvPr>
            <p:ph type="dt" sz="half" idx="14"/>
          </p:nvPr>
        </p:nvSpPr>
        <p:spPr/>
        <p:txBody>
          <a:bodyPr/>
          <a:lstStyle>
            <a:lvl1pPr>
              <a:defRPr/>
            </a:lvl1pPr>
          </a:lstStyle>
          <a:p>
            <a:pPr>
              <a:defRPr/>
            </a:pPr>
            <a:fld id="{CB16048D-2484-4A8B-88F6-2F0D4D36D3D3}" type="datetime1">
              <a:rPr lang="en-US" altLang="en-US"/>
              <a:pPr>
                <a:defRPr/>
              </a:pPr>
              <a:t>8/19/2022</a:t>
            </a:fld>
            <a:endParaRPr lang="en-US" altLang="en-US"/>
          </a:p>
        </p:txBody>
      </p:sp>
      <p:sp>
        <p:nvSpPr>
          <p:cNvPr id="8" name="Footer Placeholder 5"/>
          <p:cNvSpPr>
            <a:spLocks noGrp="1"/>
          </p:cNvSpPr>
          <p:nvPr>
            <p:ph type="ftr" sz="quarter" idx="15"/>
          </p:nvPr>
        </p:nvSpPr>
        <p:spPr/>
        <p:txBody>
          <a:bodyPr/>
          <a:lstStyle>
            <a:lvl1pPr>
              <a:defRPr/>
            </a:lvl1pPr>
          </a:lstStyle>
          <a:p>
            <a:pPr>
              <a:defRPr/>
            </a:pPr>
            <a:r>
              <a:rPr lang="en-US" altLang="en-US"/>
              <a:t>Vũ Thị Huyền</a:t>
            </a:r>
          </a:p>
        </p:txBody>
      </p:sp>
      <p:sp>
        <p:nvSpPr>
          <p:cNvPr id="9" name="Slide Number Placeholder 6"/>
          <p:cNvSpPr>
            <a:spLocks noGrp="1"/>
          </p:cNvSpPr>
          <p:nvPr>
            <p:ph type="sldNum" sz="quarter" idx="16"/>
          </p:nvPr>
        </p:nvSpPr>
        <p:spPr/>
        <p:txBody>
          <a:bodyPr/>
          <a:lstStyle>
            <a:lvl1pPr>
              <a:defRPr/>
            </a:lvl1pPr>
          </a:lstStyle>
          <a:p>
            <a:pPr>
              <a:defRPr/>
            </a:pPr>
            <a:fld id="{40F6D0F7-460E-4DDE-B707-2AD166309270}" type="slidenum">
              <a:rPr lang="en-US" altLang="en-US"/>
              <a:pPr>
                <a:defRPr/>
              </a:pPr>
              <a:t>‹#›</a:t>
            </a:fld>
            <a:endParaRPr lang="en-US" altLang="en-US"/>
          </a:p>
        </p:txBody>
      </p:sp>
    </p:spTree>
    <p:extLst>
      <p:ext uri="{BB962C8B-B14F-4D97-AF65-F5344CB8AC3E}">
        <p14:creationId xmlns:p14="http://schemas.microsoft.com/office/powerpoint/2010/main" val="3465539478"/>
      </p:ext>
    </p:extLst>
  </p:cSld>
  <p:clrMapOvr>
    <a:masterClrMapping/>
  </p:clrMapOvr>
  <p:hf sldNum="0" hdr="0"/>
</p:sldLayout>
</file>

<file path=ppt/slideLayouts/slideLayout13.xml><?xml version="1.0" encoding="utf-8"?>
<p:sldLayout xmlns:a="http://schemas.openxmlformats.org/drawingml/2006/main" xmlns:r="http://schemas.openxmlformats.org/officeDocument/2006/relationships" xmlns:p="http://schemas.openxmlformats.org/presentationml/2006/main" preserve="1">
  <p:cSld name="Name Card">
    <p:spTree>
      <p:nvGrpSpPr>
        <p:cNvPr id="1" name=""/>
        <p:cNvGrpSpPr/>
        <p:nvPr/>
      </p:nvGrpSpPr>
      <p:grpSpPr>
        <a:xfrm>
          <a:off x="0" y="0"/>
          <a:ext cx="0" cy="0"/>
          <a:chOff x="0" y="0"/>
          <a:chExt cx="0" cy="0"/>
        </a:xfrm>
      </p:grpSpPr>
      <p:sp>
        <p:nvSpPr>
          <p:cNvPr id="2" name="Title 1"/>
          <p:cNvSpPr>
            <a:spLocks noGrp="1"/>
          </p:cNvSpPr>
          <p:nvPr>
            <p:ph type="title"/>
          </p:nvPr>
        </p:nvSpPr>
        <p:spPr>
          <a:xfrm>
            <a:off x="629841" y="2326968"/>
            <a:ext cx="7886700" cy="2511835"/>
          </a:xfrm>
        </p:spPr>
        <p:txBody>
          <a:bodyPr anchor="b"/>
          <a:lstStyle>
            <a:lvl1pPr>
              <a:defRPr sz="4050"/>
            </a:lvl1pPr>
          </a:lstStyle>
          <a:p>
            <a:r>
              <a:rPr lang="en-US" smtClean="0"/>
              <a:t>Click to edit Master title style</a:t>
            </a:r>
            <a:endParaRPr lang="en-US" dirty="0"/>
          </a:p>
        </p:txBody>
      </p:sp>
      <p:sp>
        <p:nvSpPr>
          <p:cNvPr id="4" name="Text Placeholder 3"/>
          <p:cNvSpPr>
            <a:spLocks noGrp="1"/>
          </p:cNvSpPr>
          <p:nvPr>
            <p:ph type="body" sz="half" idx="2"/>
          </p:nvPr>
        </p:nvSpPr>
        <p:spPr>
          <a:xfrm>
            <a:off x="629841" y="4850581"/>
            <a:ext cx="7885509" cy="1140644"/>
          </a:xfrm>
        </p:spPr>
        <p:txBody>
          <a:bodyPr anchor="t"/>
          <a:lstStyle>
            <a:lvl1pPr marL="0" indent="0">
              <a:buNone/>
              <a:defRPr sz="1200"/>
            </a:lvl1pPr>
            <a:lvl2pPr marL="342900" indent="0">
              <a:buNone/>
              <a:defRPr sz="1050"/>
            </a:lvl2pPr>
            <a:lvl3pPr marL="685800" indent="0">
              <a:buNone/>
              <a:defRPr sz="900"/>
            </a:lvl3pPr>
            <a:lvl4pPr marL="1028700" indent="0">
              <a:buNone/>
              <a:defRPr sz="750"/>
            </a:lvl4pPr>
            <a:lvl5pPr marL="1371600" indent="0">
              <a:buNone/>
              <a:defRPr sz="750"/>
            </a:lvl5pPr>
            <a:lvl6pPr marL="1714500" indent="0">
              <a:buNone/>
              <a:defRPr sz="750"/>
            </a:lvl6pPr>
            <a:lvl7pPr marL="2057400" indent="0">
              <a:buNone/>
              <a:defRPr sz="750"/>
            </a:lvl7pPr>
            <a:lvl8pPr marL="2400300" indent="0">
              <a:buNone/>
              <a:defRPr sz="750"/>
            </a:lvl8pPr>
            <a:lvl9pPr marL="2743200" indent="0">
              <a:buNone/>
              <a:defRPr sz="750"/>
            </a:lvl9pPr>
          </a:lstStyle>
          <a:p>
            <a:pPr lvl="0"/>
            <a:r>
              <a:rPr lang="en-US" smtClean="0"/>
              <a:t>Click to edit Master text styles</a:t>
            </a:r>
          </a:p>
        </p:txBody>
      </p:sp>
      <p:sp>
        <p:nvSpPr>
          <p:cNvPr id="5" name="Date Placeholder 3"/>
          <p:cNvSpPr>
            <a:spLocks noGrp="1"/>
          </p:cNvSpPr>
          <p:nvPr>
            <p:ph type="dt" sz="half" idx="10"/>
          </p:nvPr>
        </p:nvSpPr>
        <p:spPr/>
        <p:txBody>
          <a:bodyPr/>
          <a:lstStyle>
            <a:lvl1pPr>
              <a:defRPr/>
            </a:lvl1pPr>
          </a:lstStyle>
          <a:p>
            <a:pPr>
              <a:defRPr/>
            </a:pPr>
            <a:fld id="{89118D6C-8500-43DB-A852-91050381C786}" type="datetime1">
              <a:rPr lang="en-US" altLang="en-US"/>
              <a:pPr>
                <a:defRPr/>
              </a:pPr>
              <a:t>8/19/2022</a:t>
            </a:fld>
            <a:endParaRPr lang="en-US" altLang="en-US"/>
          </a:p>
        </p:txBody>
      </p:sp>
      <p:sp>
        <p:nvSpPr>
          <p:cNvPr id="6" name="Footer Placeholder 4"/>
          <p:cNvSpPr>
            <a:spLocks noGrp="1"/>
          </p:cNvSpPr>
          <p:nvPr>
            <p:ph type="ftr" sz="quarter" idx="11"/>
          </p:nvPr>
        </p:nvSpPr>
        <p:spPr/>
        <p:txBody>
          <a:bodyPr/>
          <a:lstStyle>
            <a:lvl1pPr>
              <a:defRPr/>
            </a:lvl1pPr>
          </a:lstStyle>
          <a:p>
            <a:pPr>
              <a:defRPr/>
            </a:pPr>
            <a:r>
              <a:rPr lang="en-US" altLang="en-US"/>
              <a:t>Vũ Thị Huyền</a:t>
            </a:r>
          </a:p>
        </p:txBody>
      </p:sp>
      <p:sp>
        <p:nvSpPr>
          <p:cNvPr id="7" name="Slide Number Placeholder 5"/>
          <p:cNvSpPr>
            <a:spLocks noGrp="1"/>
          </p:cNvSpPr>
          <p:nvPr>
            <p:ph type="sldNum" sz="quarter" idx="12"/>
          </p:nvPr>
        </p:nvSpPr>
        <p:spPr/>
        <p:txBody>
          <a:bodyPr/>
          <a:lstStyle>
            <a:lvl1pPr>
              <a:defRPr/>
            </a:lvl1pPr>
          </a:lstStyle>
          <a:p>
            <a:pPr>
              <a:defRPr/>
            </a:pPr>
            <a:fld id="{B9C40063-70A5-43AE-9B02-AC7DC580EDA3}" type="slidenum">
              <a:rPr lang="en-US" altLang="en-US"/>
              <a:pPr>
                <a:defRPr/>
              </a:pPr>
              <a:t>‹#›</a:t>
            </a:fld>
            <a:endParaRPr lang="en-US" altLang="en-US"/>
          </a:p>
        </p:txBody>
      </p:sp>
    </p:spTree>
    <p:extLst>
      <p:ext uri="{BB962C8B-B14F-4D97-AF65-F5344CB8AC3E}">
        <p14:creationId xmlns:p14="http://schemas.microsoft.com/office/powerpoint/2010/main" val="3801011196"/>
      </p:ext>
    </p:extLst>
  </p:cSld>
  <p:clrMapOvr>
    <a:masterClrMapping/>
  </p:clrMapOvr>
  <p:hf sldNum="0" hdr="0"/>
</p:sldLayout>
</file>

<file path=ppt/slideLayouts/slideLayout14.xml><?xml version="1.0" encoding="utf-8"?>
<p:sldLayout xmlns:a="http://schemas.openxmlformats.org/drawingml/2006/main" xmlns:r="http://schemas.openxmlformats.org/officeDocument/2006/relationships" xmlns:p="http://schemas.openxmlformats.org/presentationml/2006/main" preserve="1">
  <p:cSld name="3 Column">
    <p:spTree>
      <p:nvGrpSpPr>
        <p:cNvPr id="1" name=""/>
        <p:cNvGrpSpPr/>
        <p:nvPr/>
      </p:nvGrpSpPr>
      <p:grpSpPr>
        <a:xfrm>
          <a:off x="0" y="0"/>
          <a:ext cx="0" cy="0"/>
          <a:chOff x="0" y="0"/>
          <a:chExt cx="0" cy="0"/>
        </a:xfrm>
      </p:grpSpPr>
      <p:sp>
        <p:nvSpPr>
          <p:cNvPr id="15" name="Title 1"/>
          <p:cNvSpPr>
            <a:spLocks noGrp="1"/>
          </p:cNvSpPr>
          <p:nvPr>
            <p:ph type="title"/>
          </p:nvPr>
        </p:nvSpPr>
        <p:spPr>
          <a:xfrm>
            <a:off x="628650" y="365126"/>
            <a:ext cx="7886700" cy="1325563"/>
          </a:xfrm>
        </p:spPr>
        <p:txBody>
          <a:bodyPr/>
          <a:lstStyle/>
          <a:p>
            <a:r>
              <a:rPr lang="en-US" smtClean="0"/>
              <a:t>Click to edit Master title style</a:t>
            </a:r>
            <a:endParaRPr lang="en-US" dirty="0"/>
          </a:p>
        </p:txBody>
      </p:sp>
      <p:sp>
        <p:nvSpPr>
          <p:cNvPr id="7" name="Text Placeholder 2"/>
          <p:cNvSpPr>
            <a:spLocks noGrp="1"/>
          </p:cNvSpPr>
          <p:nvPr>
            <p:ph type="body" idx="1"/>
          </p:nvPr>
        </p:nvSpPr>
        <p:spPr>
          <a:xfrm>
            <a:off x="1002961" y="1885950"/>
            <a:ext cx="2210150" cy="576262"/>
          </a:xfrm>
        </p:spPr>
        <p:txBody>
          <a:bodyPr anchor="b">
            <a:noAutofit/>
          </a:bodyPr>
          <a:lstStyle>
            <a:lvl1pPr marL="0" indent="0">
              <a:buNone/>
              <a:defRPr sz="1800" b="0">
                <a:gradFill>
                  <a:gsLst>
                    <a:gs pos="15000">
                      <a:schemeClr val="tx2"/>
                    </a:gs>
                    <a:gs pos="73000">
                      <a:schemeClr val="tx2">
                        <a:lumMod val="60000"/>
                        <a:lumOff val="40000"/>
                      </a:schemeClr>
                    </a:gs>
                    <a:gs pos="0">
                      <a:schemeClr val="tx2">
                        <a:lumMod val="90000"/>
                        <a:lumOff val="10000"/>
                      </a:schemeClr>
                    </a:gs>
                    <a:gs pos="100000">
                      <a:schemeClr val="tx2">
                        <a:lumMod val="0"/>
                        <a:lumOff val="100000"/>
                      </a:schemeClr>
                    </a:gs>
                  </a:gsLst>
                  <a:lin ang="16200000" scaled="1"/>
                </a:gradFill>
              </a:defRPr>
            </a:lvl1pPr>
            <a:lvl2pPr marL="342900" indent="0">
              <a:buNone/>
              <a:defRPr sz="1500" b="1"/>
            </a:lvl2pPr>
            <a:lvl3pPr marL="685800" indent="0">
              <a:buNone/>
              <a:defRPr sz="1350" b="1"/>
            </a:lvl3pPr>
            <a:lvl4pPr marL="1028700" indent="0">
              <a:buNone/>
              <a:defRPr sz="1200" b="1"/>
            </a:lvl4pPr>
            <a:lvl5pPr marL="1371600" indent="0">
              <a:buNone/>
              <a:defRPr sz="1200" b="1"/>
            </a:lvl5pPr>
            <a:lvl6pPr marL="1714500" indent="0">
              <a:buNone/>
              <a:defRPr sz="1200" b="1"/>
            </a:lvl6pPr>
            <a:lvl7pPr marL="2057400" indent="0">
              <a:buNone/>
              <a:defRPr sz="1200" b="1"/>
            </a:lvl7pPr>
            <a:lvl8pPr marL="2400300" indent="0">
              <a:buNone/>
              <a:defRPr sz="1200" b="1"/>
            </a:lvl8pPr>
            <a:lvl9pPr marL="2743200" indent="0">
              <a:buNone/>
              <a:defRPr sz="1200" b="1"/>
            </a:lvl9pPr>
          </a:lstStyle>
          <a:p>
            <a:pPr lvl="0"/>
            <a:r>
              <a:rPr lang="en-US" smtClean="0"/>
              <a:t>Click to edit Master text styles</a:t>
            </a:r>
          </a:p>
        </p:txBody>
      </p:sp>
      <p:sp>
        <p:nvSpPr>
          <p:cNvPr id="8" name="Text Placeholder 3"/>
          <p:cNvSpPr>
            <a:spLocks noGrp="1"/>
          </p:cNvSpPr>
          <p:nvPr>
            <p:ph type="body" sz="half" idx="15"/>
          </p:nvPr>
        </p:nvSpPr>
        <p:spPr>
          <a:xfrm>
            <a:off x="1017598" y="2571750"/>
            <a:ext cx="2195513" cy="3589338"/>
          </a:xfrm>
        </p:spPr>
        <p:txBody>
          <a:bodyPr anchor="t"/>
          <a:lstStyle>
            <a:lvl1pPr marL="0" indent="0">
              <a:buNone/>
              <a:defRPr sz="1050"/>
            </a:lvl1pPr>
            <a:lvl2pPr marL="342900" indent="0">
              <a:buNone/>
              <a:defRPr sz="900"/>
            </a:lvl2pPr>
            <a:lvl3pPr marL="685800" indent="0">
              <a:buNone/>
              <a:defRPr sz="750"/>
            </a:lvl3pPr>
            <a:lvl4pPr marL="1028700" indent="0">
              <a:buNone/>
              <a:defRPr sz="675"/>
            </a:lvl4pPr>
            <a:lvl5pPr marL="1371600" indent="0">
              <a:buNone/>
              <a:defRPr sz="675"/>
            </a:lvl5pPr>
            <a:lvl6pPr marL="1714500" indent="0">
              <a:buNone/>
              <a:defRPr sz="675"/>
            </a:lvl6pPr>
            <a:lvl7pPr marL="2057400" indent="0">
              <a:buNone/>
              <a:defRPr sz="675"/>
            </a:lvl7pPr>
            <a:lvl8pPr marL="2400300" indent="0">
              <a:buNone/>
              <a:defRPr sz="675"/>
            </a:lvl8pPr>
            <a:lvl9pPr marL="2743200" indent="0">
              <a:buNone/>
              <a:defRPr sz="675"/>
            </a:lvl9pPr>
          </a:lstStyle>
          <a:p>
            <a:pPr lvl="0"/>
            <a:r>
              <a:rPr lang="en-US" smtClean="0"/>
              <a:t>Click to edit Master text styles</a:t>
            </a:r>
          </a:p>
        </p:txBody>
      </p:sp>
      <p:sp>
        <p:nvSpPr>
          <p:cNvPr id="9" name="Text Placeholder 4"/>
          <p:cNvSpPr>
            <a:spLocks noGrp="1"/>
          </p:cNvSpPr>
          <p:nvPr>
            <p:ph type="body" sz="quarter" idx="3"/>
          </p:nvPr>
        </p:nvSpPr>
        <p:spPr>
          <a:xfrm>
            <a:off x="3440996" y="1885950"/>
            <a:ext cx="2202181" cy="576262"/>
          </a:xfrm>
        </p:spPr>
        <p:txBody>
          <a:bodyPr anchor="b">
            <a:noAutofit/>
          </a:bodyPr>
          <a:lstStyle>
            <a:lvl1pPr>
              <a:buNone/>
              <a:defRPr lang="en-US" sz="1800" b="0">
                <a:gradFill>
                  <a:gsLst>
                    <a:gs pos="15000">
                      <a:schemeClr val="tx2"/>
                    </a:gs>
                    <a:gs pos="73000">
                      <a:schemeClr val="tx2">
                        <a:lumMod val="60000"/>
                        <a:lumOff val="40000"/>
                      </a:schemeClr>
                    </a:gs>
                    <a:gs pos="0">
                      <a:schemeClr val="tx2">
                        <a:lumMod val="90000"/>
                        <a:lumOff val="10000"/>
                      </a:schemeClr>
                    </a:gs>
                    <a:gs pos="100000">
                      <a:schemeClr val="tx2">
                        <a:lumMod val="0"/>
                        <a:lumOff val="100000"/>
                      </a:schemeClr>
                    </a:gs>
                  </a:gsLst>
                  <a:lin ang="16200000" scaled="1"/>
                </a:gradFill>
              </a:defRPr>
            </a:lvl1pPr>
          </a:lstStyle>
          <a:p>
            <a:pPr lvl="0"/>
            <a:r>
              <a:rPr lang="en-US" smtClean="0"/>
              <a:t>Click to edit Master text styles</a:t>
            </a:r>
          </a:p>
        </p:txBody>
      </p:sp>
      <p:sp>
        <p:nvSpPr>
          <p:cNvPr id="10" name="Text Placeholder 3"/>
          <p:cNvSpPr>
            <a:spLocks noGrp="1"/>
          </p:cNvSpPr>
          <p:nvPr>
            <p:ph type="body" sz="half" idx="16"/>
          </p:nvPr>
        </p:nvSpPr>
        <p:spPr>
          <a:xfrm>
            <a:off x="3433081" y="2571750"/>
            <a:ext cx="2210096" cy="3589338"/>
          </a:xfrm>
        </p:spPr>
        <p:txBody>
          <a:bodyPr anchor="t"/>
          <a:lstStyle>
            <a:lvl1pPr marL="0" indent="0">
              <a:buNone/>
              <a:defRPr sz="1050"/>
            </a:lvl1pPr>
            <a:lvl2pPr marL="342900" indent="0">
              <a:buNone/>
              <a:defRPr sz="900"/>
            </a:lvl2pPr>
            <a:lvl3pPr marL="685800" indent="0">
              <a:buNone/>
              <a:defRPr sz="750"/>
            </a:lvl3pPr>
            <a:lvl4pPr marL="1028700" indent="0">
              <a:buNone/>
              <a:defRPr sz="675"/>
            </a:lvl4pPr>
            <a:lvl5pPr marL="1371600" indent="0">
              <a:buNone/>
              <a:defRPr sz="675"/>
            </a:lvl5pPr>
            <a:lvl6pPr marL="1714500" indent="0">
              <a:buNone/>
              <a:defRPr sz="675"/>
            </a:lvl6pPr>
            <a:lvl7pPr marL="2057400" indent="0">
              <a:buNone/>
              <a:defRPr sz="675"/>
            </a:lvl7pPr>
            <a:lvl8pPr marL="2400300" indent="0">
              <a:buNone/>
              <a:defRPr sz="675"/>
            </a:lvl8pPr>
            <a:lvl9pPr marL="2743200" indent="0">
              <a:buNone/>
              <a:defRPr sz="675"/>
            </a:lvl9pPr>
          </a:lstStyle>
          <a:p>
            <a:pPr lvl="0"/>
            <a:r>
              <a:rPr lang="en-US" smtClean="0"/>
              <a:t>Click to edit Master text styles</a:t>
            </a:r>
          </a:p>
        </p:txBody>
      </p:sp>
      <p:sp>
        <p:nvSpPr>
          <p:cNvPr id="11" name="Text Placeholder 4"/>
          <p:cNvSpPr>
            <a:spLocks noGrp="1"/>
          </p:cNvSpPr>
          <p:nvPr>
            <p:ph type="body" sz="quarter" idx="13"/>
          </p:nvPr>
        </p:nvSpPr>
        <p:spPr>
          <a:xfrm>
            <a:off x="5871777" y="1885950"/>
            <a:ext cx="2199085" cy="576262"/>
          </a:xfrm>
        </p:spPr>
        <p:txBody>
          <a:bodyPr anchor="b">
            <a:noAutofit/>
          </a:bodyPr>
          <a:lstStyle>
            <a:lvl1pPr>
              <a:buNone/>
              <a:defRPr lang="en-US" sz="1800" b="0" dirty="0">
                <a:gradFill>
                  <a:gsLst>
                    <a:gs pos="15000">
                      <a:schemeClr val="tx2"/>
                    </a:gs>
                    <a:gs pos="73000">
                      <a:schemeClr val="tx2">
                        <a:lumMod val="60000"/>
                        <a:lumOff val="40000"/>
                      </a:schemeClr>
                    </a:gs>
                    <a:gs pos="0">
                      <a:schemeClr val="tx2">
                        <a:lumMod val="90000"/>
                        <a:lumOff val="10000"/>
                      </a:schemeClr>
                    </a:gs>
                    <a:gs pos="100000">
                      <a:schemeClr val="tx2">
                        <a:lumMod val="0"/>
                        <a:lumOff val="100000"/>
                      </a:schemeClr>
                    </a:gs>
                  </a:gsLst>
                  <a:lin ang="16200000" scaled="1"/>
                </a:gradFill>
              </a:defRPr>
            </a:lvl1pPr>
          </a:lstStyle>
          <a:p>
            <a:pPr lvl="0"/>
            <a:r>
              <a:rPr lang="en-US" smtClean="0"/>
              <a:t>Click to edit Master text styles</a:t>
            </a:r>
          </a:p>
        </p:txBody>
      </p:sp>
      <p:sp>
        <p:nvSpPr>
          <p:cNvPr id="12" name="Text Placeholder 3"/>
          <p:cNvSpPr>
            <a:spLocks noGrp="1"/>
          </p:cNvSpPr>
          <p:nvPr>
            <p:ph type="body" sz="half" idx="17"/>
          </p:nvPr>
        </p:nvSpPr>
        <p:spPr>
          <a:xfrm>
            <a:off x="5871777" y="2571750"/>
            <a:ext cx="2199085" cy="3589338"/>
          </a:xfrm>
        </p:spPr>
        <p:txBody>
          <a:bodyPr anchor="t"/>
          <a:lstStyle>
            <a:lvl1pPr marL="0" indent="0">
              <a:buNone/>
              <a:defRPr sz="1050"/>
            </a:lvl1pPr>
            <a:lvl2pPr marL="342900" indent="0">
              <a:buNone/>
              <a:defRPr sz="900"/>
            </a:lvl2pPr>
            <a:lvl3pPr marL="685800" indent="0">
              <a:buNone/>
              <a:defRPr sz="750"/>
            </a:lvl3pPr>
            <a:lvl4pPr marL="1028700" indent="0">
              <a:buNone/>
              <a:defRPr sz="675"/>
            </a:lvl4pPr>
            <a:lvl5pPr marL="1371600" indent="0">
              <a:buNone/>
              <a:defRPr sz="675"/>
            </a:lvl5pPr>
            <a:lvl6pPr marL="1714500" indent="0">
              <a:buNone/>
              <a:defRPr sz="675"/>
            </a:lvl6pPr>
            <a:lvl7pPr marL="2057400" indent="0">
              <a:buNone/>
              <a:defRPr sz="675"/>
            </a:lvl7pPr>
            <a:lvl8pPr marL="2400300" indent="0">
              <a:buNone/>
              <a:defRPr sz="675"/>
            </a:lvl8pPr>
            <a:lvl9pPr marL="2743200" indent="0">
              <a:buNone/>
              <a:defRPr sz="675"/>
            </a:lvl9pPr>
          </a:lstStyle>
          <a:p>
            <a:pPr lvl="0"/>
            <a:r>
              <a:rPr lang="en-US" smtClean="0"/>
              <a:t>Click to edit Master text styles</a:t>
            </a:r>
          </a:p>
        </p:txBody>
      </p:sp>
      <p:sp>
        <p:nvSpPr>
          <p:cNvPr id="13" name="Date Placeholder 3"/>
          <p:cNvSpPr>
            <a:spLocks noGrp="1"/>
          </p:cNvSpPr>
          <p:nvPr>
            <p:ph type="dt" sz="half" idx="18"/>
          </p:nvPr>
        </p:nvSpPr>
        <p:spPr/>
        <p:txBody>
          <a:bodyPr/>
          <a:lstStyle>
            <a:lvl1pPr>
              <a:defRPr/>
            </a:lvl1pPr>
          </a:lstStyle>
          <a:p>
            <a:pPr>
              <a:defRPr/>
            </a:pPr>
            <a:fld id="{AC9F7C97-527B-4E76-AB77-7DB9D9FB5AED}" type="datetime1">
              <a:rPr lang="en-US" altLang="en-US"/>
              <a:pPr>
                <a:defRPr/>
              </a:pPr>
              <a:t>8/19/2022</a:t>
            </a:fld>
            <a:endParaRPr lang="en-US" altLang="en-US"/>
          </a:p>
        </p:txBody>
      </p:sp>
      <p:sp>
        <p:nvSpPr>
          <p:cNvPr id="14" name="Footer Placeholder 4"/>
          <p:cNvSpPr>
            <a:spLocks noGrp="1"/>
          </p:cNvSpPr>
          <p:nvPr>
            <p:ph type="ftr" sz="quarter" idx="19"/>
          </p:nvPr>
        </p:nvSpPr>
        <p:spPr/>
        <p:txBody>
          <a:bodyPr/>
          <a:lstStyle>
            <a:lvl1pPr>
              <a:defRPr/>
            </a:lvl1pPr>
          </a:lstStyle>
          <a:p>
            <a:pPr>
              <a:defRPr/>
            </a:pPr>
            <a:r>
              <a:rPr lang="en-US" altLang="en-US"/>
              <a:t>Vũ Thị Huyền</a:t>
            </a:r>
          </a:p>
        </p:txBody>
      </p:sp>
      <p:sp>
        <p:nvSpPr>
          <p:cNvPr id="16" name="Slide Number Placeholder 5"/>
          <p:cNvSpPr>
            <a:spLocks noGrp="1"/>
          </p:cNvSpPr>
          <p:nvPr>
            <p:ph type="sldNum" sz="quarter" idx="20"/>
          </p:nvPr>
        </p:nvSpPr>
        <p:spPr/>
        <p:txBody>
          <a:bodyPr/>
          <a:lstStyle>
            <a:lvl1pPr>
              <a:defRPr/>
            </a:lvl1pPr>
          </a:lstStyle>
          <a:p>
            <a:pPr>
              <a:defRPr/>
            </a:pPr>
            <a:fld id="{F4F0622E-12E7-46D5-B902-EF33EC4988AC}" type="slidenum">
              <a:rPr lang="en-US" altLang="en-US"/>
              <a:pPr>
                <a:defRPr/>
              </a:pPr>
              <a:t>‹#›</a:t>
            </a:fld>
            <a:endParaRPr lang="en-US" altLang="en-US"/>
          </a:p>
        </p:txBody>
      </p:sp>
    </p:spTree>
    <p:extLst>
      <p:ext uri="{BB962C8B-B14F-4D97-AF65-F5344CB8AC3E}">
        <p14:creationId xmlns:p14="http://schemas.microsoft.com/office/powerpoint/2010/main" val="1716130960"/>
      </p:ext>
    </p:extLst>
  </p:cSld>
  <p:clrMapOvr>
    <a:masterClrMapping/>
  </p:clrMapOvr>
  <p:hf sldNum="0" hdr="0"/>
</p:sldLayout>
</file>

<file path=ppt/slideLayouts/slideLayout15.xml><?xml version="1.0" encoding="utf-8"?>
<p:sldLayout xmlns:a="http://schemas.openxmlformats.org/drawingml/2006/main" xmlns:r="http://schemas.openxmlformats.org/officeDocument/2006/relationships" xmlns:p="http://schemas.openxmlformats.org/presentationml/2006/main" preserve="1">
  <p:cSld name="3 Picture Column">
    <p:spTree>
      <p:nvGrpSpPr>
        <p:cNvPr id="1" name=""/>
        <p:cNvGrpSpPr/>
        <p:nvPr/>
      </p:nvGrpSpPr>
      <p:grpSpPr>
        <a:xfrm>
          <a:off x="0" y="0"/>
          <a:ext cx="0" cy="0"/>
          <a:chOff x="0" y="0"/>
          <a:chExt cx="0" cy="0"/>
        </a:xfrm>
      </p:grpSpPr>
      <p:sp>
        <p:nvSpPr>
          <p:cNvPr id="30" name="Title 1"/>
          <p:cNvSpPr>
            <a:spLocks noGrp="1"/>
          </p:cNvSpPr>
          <p:nvPr>
            <p:ph type="title"/>
          </p:nvPr>
        </p:nvSpPr>
        <p:spPr>
          <a:xfrm>
            <a:off x="628650" y="365126"/>
            <a:ext cx="7886700" cy="1325563"/>
          </a:xfrm>
        </p:spPr>
        <p:txBody>
          <a:bodyPr/>
          <a:lstStyle/>
          <a:p>
            <a:r>
              <a:rPr lang="en-US" smtClean="0"/>
              <a:t>Click to edit Master title style</a:t>
            </a:r>
            <a:endParaRPr lang="en-US" dirty="0"/>
          </a:p>
        </p:txBody>
      </p:sp>
      <p:sp>
        <p:nvSpPr>
          <p:cNvPr id="19" name="Text Placeholder 2"/>
          <p:cNvSpPr>
            <a:spLocks noGrp="1"/>
          </p:cNvSpPr>
          <p:nvPr>
            <p:ph type="body" idx="1"/>
          </p:nvPr>
        </p:nvSpPr>
        <p:spPr>
          <a:xfrm>
            <a:off x="999064" y="4297503"/>
            <a:ext cx="2205038" cy="576262"/>
          </a:xfrm>
        </p:spPr>
        <p:txBody>
          <a:bodyPr anchor="b">
            <a:noAutofit/>
          </a:bodyPr>
          <a:lstStyle>
            <a:lvl1pPr marL="0" indent="0">
              <a:buNone/>
              <a:defRPr sz="1800" b="0">
                <a:gradFill>
                  <a:gsLst>
                    <a:gs pos="34000">
                      <a:schemeClr val="tx1">
                        <a:lumMod val="93000"/>
                      </a:schemeClr>
                    </a:gs>
                    <a:gs pos="0">
                      <a:schemeClr val="bg1">
                        <a:lumMod val="41000"/>
                        <a:lumOff val="59000"/>
                      </a:schemeClr>
                    </a:gs>
                    <a:gs pos="100000">
                      <a:schemeClr val="tx2">
                        <a:lumMod val="0"/>
                        <a:lumOff val="100000"/>
                      </a:schemeClr>
                    </a:gs>
                  </a:gsLst>
                  <a:lin ang="4800000" scaled="0"/>
                </a:gradFill>
              </a:defRPr>
            </a:lvl1pPr>
            <a:lvl2pPr marL="342900" indent="0">
              <a:buNone/>
              <a:defRPr sz="1500" b="1"/>
            </a:lvl2pPr>
            <a:lvl3pPr marL="685800" indent="0">
              <a:buNone/>
              <a:defRPr sz="1350" b="1"/>
            </a:lvl3pPr>
            <a:lvl4pPr marL="1028700" indent="0">
              <a:buNone/>
              <a:defRPr sz="1200" b="1"/>
            </a:lvl4pPr>
            <a:lvl5pPr marL="1371600" indent="0">
              <a:buNone/>
              <a:defRPr sz="1200" b="1"/>
            </a:lvl5pPr>
            <a:lvl6pPr marL="1714500" indent="0">
              <a:buNone/>
              <a:defRPr sz="1200" b="1"/>
            </a:lvl6pPr>
            <a:lvl7pPr marL="2057400" indent="0">
              <a:buNone/>
              <a:defRPr sz="1200" b="1"/>
            </a:lvl7pPr>
            <a:lvl8pPr marL="2400300" indent="0">
              <a:buNone/>
              <a:defRPr sz="1200" b="1"/>
            </a:lvl8pPr>
            <a:lvl9pPr marL="2743200" indent="0">
              <a:buNone/>
              <a:defRPr sz="1200" b="1"/>
            </a:lvl9pPr>
          </a:lstStyle>
          <a:p>
            <a:pPr lvl="0"/>
            <a:r>
              <a:rPr lang="en-US" smtClean="0"/>
              <a:t>Click to edit Master text styles</a:t>
            </a:r>
          </a:p>
        </p:txBody>
      </p:sp>
      <p:sp>
        <p:nvSpPr>
          <p:cNvPr id="20" name="Picture Placeholder 2"/>
          <p:cNvSpPr>
            <a:spLocks noGrp="1" noChangeAspect="1"/>
          </p:cNvSpPr>
          <p:nvPr>
            <p:ph type="pic" idx="15"/>
          </p:nvPr>
        </p:nvSpPr>
        <p:spPr>
          <a:xfrm>
            <a:off x="999064" y="2256354"/>
            <a:ext cx="2205038" cy="1524000"/>
          </a:xfrm>
          <a:prstGeom prst="roundRect">
            <a:avLst>
              <a:gd name="adj" fmla="val 1858"/>
            </a:avLst>
          </a:prstGeom>
          <a:effectLst>
            <a:outerShdw blurRad="50800" dist="50800" dir="5400000" algn="tl" rotWithShape="0">
              <a:srgbClr val="000000">
                <a:alpha val="43000"/>
              </a:srgbClr>
            </a:outerShdw>
          </a:effectLst>
        </p:spPr>
        <p:txBody>
          <a:bodyPr anchor="t"/>
          <a:lstStyle>
            <a:lvl1pPr marL="0" indent="0" algn="ctr">
              <a:buNone/>
              <a:defRPr sz="1200"/>
            </a:lvl1pPr>
            <a:lvl2pPr marL="342900" indent="0">
              <a:buNone/>
              <a:defRPr sz="1200"/>
            </a:lvl2pPr>
            <a:lvl3pPr marL="685800" indent="0">
              <a:buNone/>
              <a:defRPr sz="1200"/>
            </a:lvl3pPr>
            <a:lvl4pPr marL="1028700" indent="0">
              <a:buNone/>
              <a:defRPr sz="1200"/>
            </a:lvl4pPr>
            <a:lvl5pPr marL="1371600" indent="0">
              <a:buNone/>
              <a:defRPr sz="1200"/>
            </a:lvl5pPr>
            <a:lvl6pPr marL="1714500" indent="0">
              <a:buNone/>
              <a:defRPr sz="1200"/>
            </a:lvl6pPr>
            <a:lvl7pPr marL="2057400" indent="0">
              <a:buNone/>
              <a:defRPr sz="1200"/>
            </a:lvl7pPr>
            <a:lvl8pPr marL="2400300" indent="0">
              <a:buNone/>
              <a:defRPr sz="1200"/>
            </a:lvl8pPr>
            <a:lvl9pPr marL="2743200" indent="0">
              <a:buNone/>
              <a:defRPr sz="1200"/>
            </a:lvl9pPr>
          </a:lstStyle>
          <a:p>
            <a:pPr lvl="0"/>
            <a:r>
              <a:rPr lang="en-US" noProof="0" smtClean="0"/>
              <a:t>Click icon to add picture</a:t>
            </a:r>
            <a:endParaRPr lang="en-US" noProof="0" dirty="0"/>
          </a:p>
        </p:txBody>
      </p:sp>
      <p:sp>
        <p:nvSpPr>
          <p:cNvPr id="21" name="Text Placeholder 3"/>
          <p:cNvSpPr>
            <a:spLocks noGrp="1"/>
          </p:cNvSpPr>
          <p:nvPr>
            <p:ph type="body" sz="half" idx="18"/>
          </p:nvPr>
        </p:nvSpPr>
        <p:spPr>
          <a:xfrm>
            <a:off x="999064" y="4873766"/>
            <a:ext cx="2205038" cy="659189"/>
          </a:xfrm>
        </p:spPr>
        <p:txBody>
          <a:bodyPr anchor="t"/>
          <a:lstStyle>
            <a:lvl1pPr marL="0" indent="0">
              <a:buNone/>
              <a:defRPr sz="1050"/>
            </a:lvl1pPr>
            <a:lvl2pPr marL="342900" indent="0">
              <a:buNone/>
              <a:defRPr sz="900"/>
            </a:lvl2pPr>
            <a:lvl3pPr marL="685800" indent="0">
              <a:buNone/>
              <a:defRPr sz="750"/>
            </a:lvl3pPr>
            <a:lvl4pPr marL="1028700" indent="0">
              <a:buNone/>
              <a:defRPr sz="675"/>
            </a:lvl4pPr>
            <a:lvl5pPr marL="1371600" indent="0">
              <a:buNone/>
              <a:defRPr sz="675"/>
            </a:lvl5pPr>
            <a:lvl6pPr marL="1714500" indent="0">
              <a:buNone/>
              <a:defRPr sz="675"/>
            </a:lvl6pPr>
            <a:lvl7pPr marL="2057400" indent="0">
              <a:buNone/>
              <a:defRPr sz="675"/>
            </a:lvl7pPr>
            <a:lvl8pPr marL="2400300" indent="0">
              <a:buNone/>
              <a:defRPr sz="675"/>
            </a:lvl8pPr>
            <a:lvl9pPr marL="2743200" indent="0">
              <a:buNone/>
              <a:defRPr sz="675"/>
            </a:lvl9pPr>
          </a:lstStyle>
          <a:p>
            <a:pPr lvl="0"/>
            <a:r>
              <a:rPr lang="en-US" smtClean="0"/>
              <a:t>Click to edit Master text styles</a:t>
            </a:r>
          </a:p>
        </p:txBody>
      </p:sp>
      <p:sp>
        <p:nvSpPr>
          <p:cNvPr id="22" name="Text Placeholder 4"/>
          <p:cNvSpPr>
            <a:spLocks noGrp="1"/>
          </p:cNvSpPr>
          <p:nvPr>
            <p:ph type="body" sz="quarter" idx="3"/>
          </p:nvPr>
        </p:nvSpPr>
        <p:spPr>
          <a:xfrm>
            <a:off x="3426748" y="4297503"/>
            <a:ext cx="2197894" cy="576262"/>
          </a:xfrm>
        </p:spPr>
        <p:txBody>
          <a:bodyPr anchor="b">
            <a:noAutofit/>
          </a:bodyPr>
          <a:lstStyle>
            <a:lvl1pPr marL="0" indent="0">
              <a:buNone/>
              <a:defRPr sz="1800" b="0">
                <a:gradFill>
                  <a:gsLst>
                    <a:gs pos="34000">
                      <a:schemeClr val="tx1">
                        <a:lumMod val="93000"/>
                      </a:schemeClr>
                    </a:gs>
                    <a:gs pos="0">
                      <a:schemeClr val="bg1">
                        <a:lumMod val="41000"/>
                        <a:lumOff val="59000"/>
                      </a:schemeClr>
                    </a:gs>
                    <a:gs pos="100000">
                      <a:schemeClr val="tx2">
                        <a:lumMod val="0"/>
                        <a:lumOff val="100000"/>
                      </a:schemeClr>
                    </a:gs>
                  </a:gsLst>
                  <a:lin ang="4800000" scaled="0"/>
                </a:gradFill>
              </a:defRPr>
            </a:lvl1pPr>
            <a:lvl2pPr marL="342900" indent="0">
              <a:buNone/>
              <a:defRPr sz="1500" b="1"/>
            </a:lvl2pPr>
            <a:lvl3pPr marL="685800" indent="0">
              <a:buNone/>
              <a:defRPr sz="1350" b="1"/>
            </a:lvl3pPr>
            <a:lvl4pPr marL="1028700" indent="0">
              <a:buNone/>
              <a:defRPr sz="1200" b="1"/>
            </a:lvl4pPr>
            <a:lvl5pPr marL="1371600" indent="0">
              <a:buNone/>
              <a:defRPr sz="1200" b="1"/>
            </a:lvl5pPr>
            <a:lvl6pPr marL="1714500" indent="0">
              <a:buNone/>
              <a:defRPr sz="1200" b="1"/>
            </a:lvl6pPr>
            <a:lvl7pPr marL="2057400" indent="0">
              <a:buNone/>
              <a:defRPr sz="1200" b="1"/>
            </a:lvl7pPr>
            <a:lvl8pPr marL="2400300" indent="0">
              <a:buNone/>
              <a:defRPr sz="1200" b="1"/>
            </a:lvl8pPr>
            <a:lvl9pPr marL="2743200" indent="0">
              <a:buNone/>
              <a:defRPr sz="1200" b="1"/>
            </a:lvl9pPr>
          </a:lstStyle>
          <a:p>
            <a:pPr lvl="0"/>
            <a:r>
              <a:rPr lang="en-US" smtClean="0"/>
              <a:t>Click to edit Master text styles</a:t>
            </a:r>
          </a:p>
        </p:txBody>
      </p:sp>
      <p:sp>
        <p:nvSpPr>
          <p:cNvPr id="23" name="Picture Placeholder 2"/>
          <p:cNvSpPr>
            <a:spLocks noGrp="1" noChangeAspect="1"/>
          </p:cNvSpPr>
          <p:nvPr>
            <p:ph type="pic" idx="21"/>
          </p:nvPr>
        </p:nvSpPr>
        <p:spPr>
          <a:xfrm>
            <a:off x="3426747" y="2256354"/>
            <a:ext cx="2197894" cy="1524000"/>
          </a:xfrm>
          <a:prstGeom prst="roundRect">
            <a:avLst>
              <a:gd name="adj" fmla="val 1858"/>
            </a:avLst>
          </a:prstGeom>
          <a:effectLst>
            <a:outerShdw blurRad="50800" dist="50800" dir="5400000" algn="tl" rotWithShape="0">
              <a:srgbClr val="000000">
                <a:alpha val="43000"/>
              </a:srgbClr>
            </a:outerShdw>
          </a:effectLst>
        </p:spPr>
        <p:txBody>
          <a:bodyPr anchor="t"/>
          <a:lstStyle>
            <a:lvl1pPr marL="0" indent="0" algn="ctr">
              <a:buNone/>
              <a:defRPr sz="1200"/>
            </a:lvl1pPr>
            <a:lvl2pPr marL="342900" indent="0">
              <a:buNone/>
              <a:defRPr sz="1200"/>
            </a:lvl2pPr>
            <a:lvl3pPr marL="685800" indent="0">
              <a:buNone/>
              <a:defRPr sz="1200"/>
            </a:lvl3pPr>
            <a:lvl4pPr marL="1028700" indent="0">
              <a:buNone/>
              <a:defRPr sz="1200"/>
            </a:lvl4pPr>
            <a:lvl5pPr marL="1371600" indent="0">
              <a:buNone/>
              <a:defRPr sz="1200"/>
            </a:lvl5pPr>
            <a:lvl6pPr marL="1714500" indent="0">
              <a:buNone/>
              <a:defRPr sz="1200"/>
            </a:lvl6pPr>
            <a:lvl7pPr marL="2057400" indent="0">
              <a:buNone/>
              <a:defRPr sz="1200"/>
            </a:lvl7pPr>
            <a:lvl8pPr marL="2400300" indent="0">
              <a:buNone/>
              <a:defRPr sz="1200"/>
            </a:lvl8pPr>
            <a:lvl9pPr marL="2743200" indent="0">
              <a:buNone/>
              <a:defRPr sz="1200"/>
            </a:lvl9pPr>
          </a:lstStyle>
          <a:p>
            <a:pPr lvl="0"/>
            <a:r>
              <a:rPr lang="en-US" noProof="0" smtClean="0"/>
              <a:t>Click icon to add picture</a:t>
            </a:r>
            <a:endParaRPr lang="en-US" noProof="0" dirty="0"/>
          </a:p>
        </p:txBody>
      </p:sp>
      <p:sp>
        <p:nvSpPr>
          <p:cNvPr id="24" name="Text Placeholder 3"/>
          <p:cNvSpPr>
            <a:spLocks noGrp="1"/>
          </p:cNvSpPr>
          <p:nvPr>
            <p:ph type="body" sz="half" idx="19"/>
          </p:nvPr>
        </p:nvSpPr>
        <p:spPr>
          <a:xfrm>
            <a:off x="3425733" y="4873765"/>
            <a:ext cx="2200805" cy="659189"/>
          </a:xfrm>
        </p:spPr>
        <p:txBody>
          <a:bodyPr anchor="t"/>
          <a:lstStyle>
            <a:lvl1pPr marL="0" indent="0">
              <a:buNone/>
              <a:defRPr sz="1050"/>
            </a:lvl1pPr>
            <a:lvl2pPr marL="342900" indent="0">
              <a:buNone/>
              <a:defRPr sz="900"/>
            </a:lvl2pPr>
            <a:lvl3pPr marL="685800" indent="0">
              <a:buNone/>
              <a:defRPr sz="750"/>
            </a:lvl3pPr>
            <a:lvl4pPr marL="1028700" indent="0">
              <a:buNone/>
              <a:defRPr sz="675"/>
            </a:lvl4pPr>
            <a:lvl5pPr marL="1371600" indent="0">
              <a:buNone/>
              <a:defRPr sz="675"/>
            </a:lvl5pPr>
            <a:lvl6pPr marL="1714500" indent="0">
              <a:buNone/>
              <a:defRPr sz="675"/>
            </a:lvl6pPr>
            <a:lvl7pPr marL="2057400" indent="0">
              <a:buNone/>
              <a:defRPr sz="675"/>
            </a:lvl7pPr>
            <a:lvl8pPr marL="2400300" indent="0">
              <a:buNone/>
              <a:defRPr sz="675"/>
            </a:lvl8pPr>
            <a:lvl9pPr marL="2743200" indent="0">
              <a:buNone/>
              <a:defRPr sz="675"/>
            </a:lvl9pPr>
          </a:lstStyle>
          <a:p>
            <a:pPr lvl="0"/>
            <a:r>
              <a:rPr lang="en-US" smtClean="0"/>
              <a:t>Click to edit Master text styles</a:t>
            </a:r>
          </a:p>
        </p:txBody>
      </p:sp>
      <p:sp>
        <p:nvSpPr>
          <p:cNvPr id="25" name="Text Placeholder 4"/>
          <p:cNvSpPr>
            <a:spLocks noGrp="1"/>
          </p:cNvSpPr>
          <p:nvPr>
            <p:ph type="body" sz="quarter" idx="13"/>
          </p:nvPr>
        </p:nvSpPr>
        <p:spPr>
          <a:xfrm>
            <a:off x="5853242" y="4297503"/>
            <a:ext cx="2199085" cy="576262"/>
          </a:xfrm>
        </p:spPr>
        <p:txBody>
          <a:bodyPr anchor="b">
            <a:noAutofit/>
          </a:bodyPr>
          <a:lstStyle>
            <a:lvl1pPr marL="0" indent="0">
              <a:buNone/>
              <a:defRPr sz="1800" b="0">
                <a:gradFill>
                  <a:gsLst>
                    <a:gs pos="34000">
                      <a:schemeClr val="tx1">
                        <a:lumMod val="93000"/>
                      </a:schemeClr>
                    </a:gs>
                    <a:gs pos="0">
                      <a:schemeClr val="bg1">
                        <a:lumMod val="41000"/>
                        <a:lumOff val="59000"/>
                      </a:schemeClr>
                    </a:gs>
                    <a:gs pos="100000">
                      <a:schemeClr val="tx2">
                        <a:lumMod val="0"/>
                        <a:lumOff val="100000"/>
                      </a:schemeClr>
                    </a:gs>
                  </a:gsLst>
                  <a:lin ang="4800000" scaled="0"/>
                </a:gradFill>
              </a:defRPr>
            </a:lvl1pPr>
            <a:lvl2pPr marL="342900" indent="0">
              <a:buNone/>
              <a:defRPr sz="1500" b="1"/>
            </a:lvl2pPr>
            <a:lvl3pPr marL="685800" indent="0">
              <a:buNone/>
              <a:defRPr sz="1350" b="1"/>
            </a:lvl3pPr>
            <a:lvl4pPr marL="1028700" indent="0">
              <a:buNone/>
              <a:defRPr sz="1200" b="1"/>
            </a:lvl4pPr>
            <a:lvl5pPr marL="1371600" indent="0">
              <a:buNone/>
              <a:defRPr sz="1200" b="1"/>
            </a:lvl5pPr>
            <a:lvl6pPr marL="1714500" indent="0">
              <a:buNone/>
              <a:defRPr sz="1200" b="1"/>
            </a:lvl6pPr>
            <a:lvl7pPr marL="2057400" indent="0">
              <a:buNone/>
              <a:defRPr sz="1200" b="1"/>
            </a:lvl7pPr>
            <a:lvl8pPr marL="2400300" indent="0">
              <a:buNone/>
              <a:defRPr sz="1200" b="1"/>
            </a:lvl8pPr>
            <a:lvl9pPr marL="2743200" indent="0">
              <a:buNone/>
              <a:defRPr sz="1200" b="1"/>
            </a:lvl9pPr>
          </a:lstStyle>
          <a:p>
            <a:pPr lvl="0"/>
            <a:r>
              <a:rPr lang="en-US" smtClean="0"/>
              <a:t>Click to edit Master text styles</a:t>
            </a:r>
          </a:p>
        </p:txBody>
      </p:sp>
      <p:sp>
        <p:nvSpPr>
          <p:cNvPr id="26" name="Picture Placeholder 2"/>
          <p:cNvSpPr>
            <a:spLocks noGrp="1" noChangeAspect="1"/>
          </p:cNvSpPr>
          <p:nvPr>
            <p:ph type="pic" idx="22"/>
          </p:nvPr>
        </p:nvSpPr>
        <p:spPr>
          <a:xfrm>
            <a:off x="5853241" y="2256354"/>
            <a:ext cx="2199085" cy="1524000"/>
          </a:xfrm>
          <a:prstGeom prst="roundRect">
            <a:avLst>
              <a:gd name="adj" fmla="val 1858"/>
            </a:avLst>
          </a:prstGeom>
          <a:effectLst>
            <a:outerShdw blurRad="50800" dist="50800" dir="5400000" algn="tl" rotWithShape="0">
              <a:srgbClr val="000000">
                <a:alpha val="43000"/>
              </a:srgbClr>
            </a:outerShdw>
          </a:effectLst>
        </p:spPr>
        <p:txBody>
          <a:bodyPr anchor="t"/>
          <a:lstStyle>
            <a:lvl1pPr marL="0" indent="0" algn="ctr">
              <a:buNone/>
              <a:defRPr sz="1200"/>
            </a:lvl1pPr>
            <a:lvl2pPr marL="342900" indent="0">
              <a:buNone/>
              <a:defRPr sz="1200"/>
            </a:lvl2pPr>
            <a:lvl3pPr marL="685800" indent="0">
              <a:buNone/>
              <a:defRPr sz="1200"/>
            </a:lvl3pPr>
            <a:lvl4pPr marL="1028700" indent="0">
              <a:buNone/>
              <a:defRPr sz="1200"/>
            </a:lvl4pPr>
            <a:lvl5pPr marL="1371600" indent="0">
              <a:buNone/>
              <a:defRPr sz="1200"/>
            </a:lvl5pPr>
            <a:lvl6pPr marL="1714500" indent="0">
              <a:buNone/>
              <a:defRPr sz="1200"/>
            </a:lvl6pPr>
            <a:lvl7pPr marL="2057400" indent="0">
              <a:buNone/>
              <a:defRPr sz="1200"/>
            </a:lvl7pPr>
            <a:lvl8pPr marL="2400300" indent="0">
              <a:buNone/>
              <a:defRPr sz="1200"/>
            </a:lvl8pPr>
            <a:lvl9pPr marL="2743200" indent="0">
              <a:buNone/>
              <a:defRPr sz="1200"/>
            </a:lvl9pPr>
          </a:lstStyle>
          <a:p>
            <a:pPr lvl="0"/>
            <a:r>
              <a:rPr lang="en-US" noProof="0" smtClean="0"/>
              <a:t>Click icon to add picture</a:t>
            </a:r>
            <a:endParaRPr lang="en-US" noProof="0" dirty="0"/>
          </a:p>
        </p:txBody>
      </p:sp>
      <p:sp>
        <p:nvSpPr>
          <p:cNvPr id="27" name="Text Placeholder 3"/>
          <p:cNvSpPr>
            <a:spLocks noGrp="1"/>
          </p:cNvSpPr>
          <p:nvPr>
            <p:ph type="body" sz="half" idx="20"/>
          </p:nvPr>
        </p:nvSpPr>
        <p:spPr>
          <a:xfrm>
            <a:off x="5853148" y="4873763"/>
            <a:ext cx="2201998" cy="659189"/>
          </a:xfrm>
        </p:spPr>
        <p:txBody>
          <a:bodyPr anchor="t"/>
          <a:lstStyle>
            <a:lvl1pPr marL="0" indent="0">
              <a:buNone/>
              <a:defRPr sz="1050"/>
            </a:lvl1pPr>
            <a:lvl2pPr marL="342900" indent="0">
              <a:buNone/>
              <a:defRPr sz="900"/>
            </a:lvl2pPr>
            <a:lvl3pPr marL="685800" indent="0">
              <a:buNone/>
              <a:defRPr sz="750"/>
            </a:lvl3pPr>
            <a:lvl4pPr marL="1028700" indent="0">
              <a:buNone/>
              <a:defRPr sz="675"/>
            </a:lvl4pPr>
            <a:lvl5pPr marL="1371600" indent="0">
              <a:buNone/>
              <a:defRPr sz="675"/>
            </a:lvl5pPr>
            <a:lvl6pPr marL="1714500" indent="0">
              <a:buNone/>
              <a:defRPr sz="675"/>
            </a:lvl6pPr>
            <a:lvl7pPr marL="2057400" indent="0">
              <a:buNone/>
              <a:defRPr sz="675"/>
            </a:lvl7pPr>
            <a:lvl8pPr marL="2400300" indent="0">
              <a:buNone/>
              <a:defRPr sz="675"/>
            </a:lvl8pPr>
            <a:lvl9pPr marL="2743200" indent="0">
              <a:buNone/>
              <a:defRPr sz="675"/>
            </a:lvl9pPr>
          </a:lstStyle>
          <a:p>
            <a:pPr lvl="0"/>
            <a:r>
              <a:rPr lang="en-US" smtClean="0"/>
              <a:t>Click to edit Master text styles</a:t>
            </a:r>
          </a:p>
        </p:txBody>
      </p:sp>
      <p:sp>
        <p:nvSpPr>
          <p:cNvPr id="12" name="Date Placeholder 3"/>
          <p:cNvSpPr>
            <a:spLocks noGrp="1"/>
          </p:cNvSpPr>
          <p:nvPr>
            <p:ph type="dt" sz="half" idx="23"/>
          </p:nvPr>
        </p:nvSpPr>
        <p:spPr/>
        <p:txBody>
          <a:bodyPr/>
          <a:lstStyle>
            <a:lvl1pPr>
              <a:defRPr/>
            </a:lvl1pPr>
          </a:lstStyle>
          <a:p>
            <a:pPr>
              <a:defRPr/>
            </a:pPr>
            <a:fld id="{2E66888C-114D-4745-BE18-454A08B606C0}" type="datetime1">
              <a:rPr lang="en-US" altLang="en-US"/>
              <a:pPr>
                <a:defRPr/>
              </a:pPr>
              <a:t>8/19/2022</a:t>
            </a:fld>
            <a:endParaRPr lang="en-US" altLang="en-US"/>
          </a:p>
        </p:txBody>
      </p:sp>
      <p:sp>
        <p:nvSpPr>
          <p:cNvPr id="13" name="Footer Placeholder 4"/>
          <p:cNvSpPr>
            <a:spLocks noGrp="1"/>
          </p:cNvSpPr>
          <p:nvPr>
            <p:ph type="ftr" sz="quarter" idx="24"/>
          </p:nvPr>
        </p:nvSpPr>
        <p:spPr/>
        <p:txBody>
          <a:bodyPr/>
          <a:lstStyle>
            <a:lvl1pPr>
              <a:defRPr/>
            </a:lvl1pPr>
          </a:lstStyle>
          <a:p>
            <a:pPr>
              <a:defRPr/>
            </a:pPr>
            <a:r>
              <a:rPr lang="en-US" altLang="en-US"/>
              <a:t>Vũ Thị Huyền</a:t>
            </a:r>
          </a:p>
        </p:txBody>
      </p:sp>
      <p:sp>
        <p:nvSpPr>
          <p:cNvPr id="14" name="Slide Number Placeholder 5"/>
          <p:cNvSpPr>
            <a:spLocks noGrp="1"/>
          </p:cNvSpPr>
          <p:nvPr>
            <p:ph type="sldNum" sz="quarter" idx="25"/>
          </p:nvPr>
        </p:nvSpPr>
        <p:spPr/>
        <p:txBody>
          <a:bodyPr/>
          <a:lstStyle>
            <a:lvl1pPr>
              <a:defRPr/>
            </a:lvl1pPr>
          </a:lstStyle>
          <a:p>
            <a:pPr>
              <a:defRPr/>
            </a:pPr>
            <a:fld id="{1A145C6A-3204-4A7A-BB0A-A34C08D3085C}" type="slidenum">
              <a:rPr lang="en-US" altLang="en-US"/>
              <a:pPr>
                <a:defRPr/>
              </a:pPr>
              <a:t>‹#›</a:t>
            </a:fld>
            <a:endParaRPr lang="en-US" altLang="en-US"/>
          </a:p>
        </p:txBody>
      </p:sp>
    </p:spTree>
    <p:extLst>
      <p:ext uri="{BB962C8B-B14F-4D97-AF65-F5344CB8AC3E}">
        <p14:creationId xmlns:p14="http://schemas.microsoft.com/office/powerpoint/2010/main" val="526107513"/>
      </p:ext>
    </p:extLst>
  </p:cSld>
  <p:clrMapOvr>
    <a:masterClrMapping/>
  </p:clrMapOvr>
  <p:hf sldNum="0" hdr="0"/>
</p:sldLayout>
</file>

<file path=ppt/slideLayouts/slideLayout16.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lvl1pPr>
              <a:defRPr/>
            </a:lvl1pPr>
          </a:lstStyle>
          <a:p>
            <a:pPr>
              <a:defRPr/>
            </a:pPr>
            <a:fld id="{EF0DDA36-5789-4319-939E-39F54FF324A3}" type="datetime1">
              <a:rPr lang="en-US" altLang="en-US"/>
              <a:pPr>
                <a:defRPr/>
              </a:pPr>
              <a:t>8/19/2022</a:t>
            </a:fld>
            <a:endParaRPr lang="en-US" altLang="en-US"/>
          </a:p>
        </p:txBody>
      </p:sp>
      <p:sp>
        <p:nvSpPr>
          <p:cNvPr id="5" name="Footer Placeholder 4"/>
          <p:cNvSpPr>
            <a:spLocks noGrp="1"/>
          </p:cNvSpPr>
          <p:nvPr>
            <p:ph type="ftr" sz="quarter" idx="11"/>
          </p:nvPr>
        </p:nvSpPr>
        <p:spPr/>
        <p:txBody>
          <a:bodyPr/>
          <a:lstStyle>
            <a:lvl1pPr>
              <a:defRPr/>
            </a:lvl1pPr>
          </a:lstStyle>
          <a:p>
            <a:pPr>
              <a:defRPr/>
            </a:pPr>
            <a:r>
              <a:rPr lang="en-US" altLang="en-US"/>
              <a:t>Vũ Thị Huyền</a:t>
            </a:r>
          </a:p>
        </p:txBody>
      </p:sp>
      <p:sp>
        <p:nvSpPr>
          <p:cNvPr id="6" name="Slide Number Placeholder 5"/>
          <p:cNvSpPr>
            <a:spLocks noGrp="1"/>
          </p:cNvSpPr>
          <p:nvPr>
            <p:ph type="sldNum" sz="quarter" idx="12"/>
          </p:nvPr>
        </p:nvSpPr>
        <p:spPr/>
        <p:txBody>
          <a:bodyPr/>
          <a:lstStyle>
            <a:lvl1pPr>
              <a:defRPr/>
            </a:lvl1pPr>
          </a:lstStyle>
          <a:p>
            <a:pPr>
              <a:defRPr/>
            </a:pPr>
            <a:fld id="{89494AF3-DBBA-4DDC-AAA3-A7831564D703}" type="slidenum">
              <a:rPr lang="en-US" altLang="en-US"/>
              <a:pPr>
                <a:defRPr/>
              </a:pPr>
              <a:t>‹#›</a:t>
            </a:fld>
            <a:endParaRPr lang="en-US" altLang="en-US"/>
          </a:p>
        </p:txBody>
      </p:sp>
    </p:spTree>
    <p:extLst>
      <p:ext uri="{BB962C8B-B14F-4D97-AF65-F5344CB8AC3E}">
        <p14:creationId xmlns:p14="http://schemas.microsoft.com/office/powerpoint/2010/main" val="2264609256"/>
      </p:ext>
    </p:extLst>
  </p:cSld>
  <p:clrMapOvr>
    <a:masterClrMapping/>
  </p:clrMapOvr>
  <p:transition>
    <p:comb/>
  </p:transition>
</p:sldLayout>
</file>

<file path=ppt/slideLayouts/slideLayout17.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543675" y="365125"/>
            <a:ext cx="1971675" cy="5811838"/>
          </a:xfrm>
        </p:spPr>
        <p:txBody>
          <a:bodyPr vert="eaVert"/>
          <a:lstStyle/>
          <a:p>
            <a:r>
              <a:rPr lang="en-US" smtClean="0"/>
              <a:t>Click to edit Master title style</a:t>
            </a:r>
            <a:endParaRPr lang="en-US" dirty="0"/>
          </a:p>
        </p:txBody>
      </p:sp>
      <p:sp>
        <p:nvSpPr>
          <p:cNvPr id="3" name="Vertical Text Placeholder 2"/>
          <p:cNvSpPr>
            <a:spLocks noGrp="1"/>
          </p:cNvSpPr>
          <p:nvPr>
            <p:ph type="body" orient="vert" idx="1"/>
          </p:nvPr>
        </p:nvSpPr>
        <p:spPr>
          <a:xfrm>
            <a:off x="628650" y="365125"/>
            <a:ext cx="5800725" cy="5811838"/>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lvl1pPr>
              <a:defRPr/>
            </a:lvl1pPr>
          </a:lstStyle>
          <a:p>
            <a:pPr>
              <a:defRPr/>
            </a:pPr>
            <a:fld id="{84EB9449-EE4C-489C-8386-20729D94C81F}" type="datetime1">
              <a:rPr lang="en-US" altLang="en-US"/>
              <a:pPr>
                <a:defRPr/>
              </a:pPr>
              <a:t>8/19/2022</a:t>
            </a:fld>
            <a:endParaRPr lang="en-US" altLang="en-US"/>
          </a:p>
        </p:txBody>
      </p:sp>
      <p:sp>
        <p:nvSpPr>
          <p:cNvPr id="5" name="Footer Placeholder 4"/>
          <p:cNvSpPr>
            <a:spLocks noGrp="1"/>
          </p:cNvSpPr>
          <p:nvPr>
            <p:ph type="ftr" sz="quarter" idx="11"/>
          </p:nvPr>
        </p:nvSpPr>
        <p:spPr/>
        <p:txBody>
          <a:bodyPr/>
          <a:lstStyle>
            <a:lvl1pPr>
              <a:defRPr/>
            </a:lvl1pPr>
          </a:lstStyle>
          <a:p>
            <a:pPr>
              <a:defRPr/>
            </a:pPr>
            <a:r>
              <a:rPr lang="en-US" altLang="en-US"/>
              <a:t>Vũ Thị Huyền</a:t>
            </a:r>
          </a:p>
        </p:txBody>
      </p:sp>
      <p:sp>
        <p:nvSpPr>
          <p:cNvPr id="6" name="Slide Number Placeholder 5"/>
          <p:cNvSpPr>
            <a:spLocks noGrp="1"/>
          </p:cNvSpPr>
          <p:nvPr>
            <p:ph type="sldNum" sz="quarter" idx="12"/>
          </p:nvPr>
        </p:nvSpPr>
        <p:spPr/>
        <p:txBody>
          <a:bodyPr/>
          <a:lstStyle>
            <a:lvl1pPr>
              <a:defRPr/>
            </a:lvl1pPr>
          </a:lstStyle>
          <a:p>
            <a:pPr>
              <a:defRPr/>
            </a:pPr>
            <a:fld id="{AB1C4693-760E-4B73-B958-476DDDA67FA2}" type="slidenum">
              <a:rPr lang="en-US" altLang="en-US"/>
              <a:pPr>
                <a:defRPr/>
              </a:pPr>
              <a:t>‹#›</a:t>
            </a:fld>
            <a:endParaRPr lang="en-US" altLang="en-US"/>
          </a:p>
        </p:txBody>
      </p:sp>
    </p:spTree>
    <p:extLst>
      <p:ext uri="{BB962C8B-B14F-4D97-AF65-F5344CB8AC3E}">
        <p14:creationId xmlns:p14="http://schemas.microsoft.com/office/powerpoint/2010/main" val="916372107"/>
      </p:ext>
    </p:extLst>
  </p:cSld>
  <p:clrMapOvr>
    <a:masterClrMapping/>
  </p:clrMapOvr>
  <p:transition>
    <p:comb/>
  </p:transition>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18" Type="http://schemas.openxmlformats.org/officeDocument/2006/relationships/theme" Target="../theme/theme1.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slideLayout" Target="../slideLayouts/slideLayout17.xml"/><Relationship Id="rId2" Type="http://schemas.openxmlformats.org/officeDocument/2006/relationships/slideLayout" Target="../slideLayouts/slideLayout2.xml"/><Relationship Id="rId16" Type="http://schemas.openxmlformats.org/officeDocument/2006/relationships/slideLayout" Target="../slideLayouts/slideLayout16.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gradFill flip="none" rotWithShape="1">
          <a:gsLst>
            <a:gs pos="0">
              <a:schemeClr val="accent1">
                <a:lumMod val="5000"/>
                <a:lumOff val="95000"/>
              </a:schemeClr>
            </a:gs>
            <a:gs pos="34000">
              <a:schemeClr val="accent3">
                <a:lumMod val="20000"/>
                <a:lumOff val="80000"/>
              </a:schemeClr>
            </a:gs>
            <a:gs pos="68000">
              <a:schemeClr val="accent4">
                <a:lumMod val="40000"/>
                <a:lumOff val="60000"/>
              </a:schemeClr>
            </a:gs>
            <a:gs pos="100000">
              <a:schemeClr val="accent1">
                <a:lumMod val="30000"/>
                <a:lumOff val="70000"/>
              </a:schemeClr>
            </a:gs>
          </a:gsLst>
          <a:lin ang="5400000" scaled="1"/>
          <a:tileRect/>
        </a:gradFill>
        <a:effectLst/>
      </p:bgPr>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628650" y="365125"/>
            <a:ext cx="7886700" cy="1325563"/>
          </a:xfrm>
          <a:prstGeom prst="rect">
            <a:avLst/>
          </a:prstGeom>
        </p:spPr>
        <p:txBody>
          <a:bodyPr vert="horz" lIns="91440" tIns="45720" rIns="91440" bIns="45720" rtlCol="0" anchor="ctr">
            <a:normAutofit/>
          </a:bodyPr>
          <a:lstStyle/>
          <a:p>
            <a:r>
              <a:rPr lang="en-US" smtClean="0"/>
              <a:t>Click to edit Master title style</a:t>
            </a:r>
            <a:endParaRPr lang="en-US" dirty="0"/>
          </a:p>
        </p:txBody>
      </p:sp>
      <p:sp>
        <p:nvSpPr>
          <p:cNvPr id="3" name="Text Placeholder 2"/>
          <p:cNvSpPr>
            <a:spLocks noGrp="1"/>
          </p:cNvSpPr>
          <p:nvPr>
            <p:ph type="body" idx="1"/>
          </p:nvPr>
        </p:nvSpPr>
        <p:spPr>
          <a:xfrm>
            <a:off x="839788" y="1825625"/>
            <a:ext cx="7675562" cy="4351338"/>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2"/>
          </p:nvPr>
        </p:nvSpPr>
        <p:spPr>
          <a:xfrm>
            <a:off x="628650" y="6356350"/>
            <a:ext cx="2057400" cy="365125"/>
          </a:xfrm>
          <a:prstGeom prst="rect">
            <a:avLst/>
          </a:prstGeom>
        </p:spPr>
        <p:txBody>
          <a:bodyPr vert="horz" lIns="91440" tIns="45720" rIns="91440" bIns="45720" rtlCol="0" anchor="ctr"/>
          <a:lstStyle>
            <a:lvl1pPr algn="l">
              <a:defRPr sz="900" smtClean="0">
                <a:gradFill flip="none" rotWithShape="1">
                  <a:gsLst>
                    <a:gs pos="28000">
                      <a:schemeClr val="tx1">
                        <a:lumMod val="93000"/>
                      </a:schemeClr>
                    </a:gs>
                    <a:gs pos="0">
                      <a:schemeClr val="bg1">
                        <a:lumMod val="38000"/>
                        <a:lumOff val="62000"/>
                      </a:schemeClr>
                    </a:gs>
                    <a:gs pos="100000">
                      <a:schemeClr val="tx2">
                        <a:lumMod val="0"/>
                        <a:lumOff val="100000"/>
                      </a:schemeClr>
                    </a:gs>
                  </a:gsLst>
                  <a:lin ang="5400000" scaled="1"/>
                  <a:tileRect/>
                </a:gradFill>
                <a:effectLst>
                  <a:outerShdw blurRad="38100" dist="38100" dir="2700000" algn="tl">
                    <a:srgbClr val="000000">
                      <a:alpha val="43137"/>
                    </a:srgbClr>
                  </a:outerShdw>
                </a:effectLst>
              </a:defRPr>
            </a:lvl1pPr>
          </a:lstStyle>
          <a:p>
            <a:pPr>
              <a:defRPr/>
            </a:pPr>
            <a:fld id="{F9D7F770-35B3-464C-B4A5-5703E0AB7D63}" type="datetime1">
              <a:rPr lang="en-US" altLang="en-US"/>
              <a:pPr>
                <a:defRPr/>
              </a:pPr>
              <a:t>8/19/2022</a:t>
            </a:fld>
            <a:endParaRPr lang="en-US" altLang="en-US"/>
          </a:p>
        </p:txBody>
      </p:sp>
      <p:sp>
        <p:nvSpPr>
          <p:cNvPr id="5" name="Footer Placeholder 4"/>
          <p:cNvSpPr>
            <a:spLocks noGrp="1"/>
          </p:cNvSpPr>
          <p:nvPr>
            <p:ph type="ftr" sz="quarter" idx="3"/>
          </p:nvPr>
        </p:nvSpPr>
        <p:spPr>
          <a:xfrm>
            <a:off x="3028950" y="6356350"/>
            <a:ext cx="3086100" cy="365125"/>
          </a:xfrm>
          <a:prstGeom prst="rect">
            <a:avLst/>
          </a:prstGeom>
        </p:spPr>
        <p:txBody>
          <a:bodyPr vert="horz" lIns="91440" tIns="45720" rIns="91440" bIns="45720" rtlCol="0" anchor="ctr"/>
          <a:lstStyle>
            <a:lvl1pPr algn="ctr">
              <a:defRPr sz="900" smtClean="0">
                <a:gradFill flip="none" rotWithShape="1">
                  <a:gsLst>
                    <a:gs pos="28000">
                      <a:schemeClr val="tx1">
                        <a:lumMod val="93000"/>
                      </a:schemeClr>
                    </a:gs>
                    <a:gs pos="0">
                      <a:schemeClr val="bg1">
                        <a:lumMod val="38000"/>
                        <a:lumOff val="62000"/>
                      </a:schemeClr>
                    </a:gs>
                    <a:gs pos="100000">
                      <a:schemeClr val="tx2">
                        <a:lumMod val="0"/>
                        <a:lumOff val="100000"/>
                      </a:schemeClr>
                    </a:gs>
                  </a:gsLst>
                  <a:lin ang="5400000" scaled="1"/>
                  <a:tileRect/>
                </a:gradFill>
                <a:effectLst>
                  <a:outerShdw blurRad="38100" dist="38100" dir="2700000" algn="tl">
                    <a:srgbClr val="000000">
                      <a:alpha val="43137"/>
                    </a:srgbClr>
                  </a:outerShdw>
                </a:effectLst>
              </a:defRPr>
            </a:lvl1pPr>
          </a:lstStyle>
          <a:p>
            <a:pPr>
              <a:defRPr/>
            </a:pPr>
            <a:r>
              <a:rPr lang="en-US" altLang="en-US"/>
              <a:t>Vũ Thị Huyền</a:t>
            </a:r>
            <a:endParaRPr lang="en-US" altLang="en-US"/>
          </a:p>
        </p:txBody>
      </p:sp>
      <p:sp>
        <p:nvSpPr>
          <p:cNvPr id="6" name="Slide Number Placeholder 5"/>
          <p:cNvSpPr>
            <a:spLocks noGrp="1"/>
          </p:cNvSpPr>
          <p:nvPr>
            <p:ph type="sldNum" sz="quarter" idx="4"/>
          </p:nvPr>
        </p:nvSpPr>
        <p:spPr>
          <a:xfrm>
            <a:off x="6457950" y="6356350"/>
            <a:ext cx="2057400" cy="365125"/>
          </a:xfrm>
          <a:prstGeom prst="rect">
            <a:avLst/>
          </a:prstGeom>
        </p:spPr>
        <p:txBody>
          <a:bodyPr vert="horz" lIns="91440" tIns="45720" rIns="91440" bIns="45720" rtlCol="0" anchor="ctr"/>
          <a:lstStyle>
            <a:lvl1pPr algn="r">
              <a:defRPr sz="900" smtClean="0">
                <a:gradFill flip="none" rotWithShape="1">
                  <a:gsLst>
                    <a:gs pos="28000">
                      <a:schemeClr val="tx1">
                        <a:lumMod val="93000"/>
                      </a:schemeClr>
                    </a:gs>
                    <a:gs pos="0">
                      <a:schemeClr val="bg1">
                        <a:lumMod val="38000"/>
                        <a:lumOff val="62000"/>
                      </a:schemeClr>
                    </a:gs>
                    <a:gs pos="100000">
                      <a:schemeClr val="tx2">
                        <a:lumMod val="0"/>
                        <a:lumOff val="100000"/>
                      </a:schemeClr>
                    </a:gs>
                  </a:gsLst>
                  <a:lin ang="5400000" scaled="1"/>
                  <a:tileRect/>
                </a:gradFill>
                <a:effectLst>
                  <a:outerShdw blurRad="38100" dist="38100" dir="2700000" algn="tl">
                    <a:srgbClr val="000000">
                      <a:alpha val="43137"/>
                    </a:srgbClr>
                  </a:outerShdw>
                </a:effectLst>
              </a:defRPr>
            </a:lvl1pPr>
          </a:lstStyle>
          <a:p>
            <a:pPr>
              <a:defRPr/>
            </a:pPr>
            <a:fld id="{9F808383-3542-47D5-9970-D6BCF8289CEE}" type="slidenum">
              <a:rPr lang="en-US" altLang="en-US"/>
              <a:pPr>
                <a:defRPr/>
              </a:pPr>
              <a:t>‹#›</a:t>
            </a:fld>
            <a:endParaRPr lang="en-US" altLang="en-US"/>
          </a:p>
        </p:txBody>
      </p:sp>
    </p:spTree>
  </p:cSld>
  <p:clrMap bg1="dk1" tx1="lt1" bg2="dk2" tx2="lt2" accent1="accent1" accent2="accent2" accent3="accent3" accent4="accent4" accent5="accent5" accent6="accent6" hlink="hlink" folHlink="folHlink"/>
  <p:sldLayoutIdLst>
    <p:sldLayoutId id="2147483785" r:id="rId1"/>
    <p:sldLayoutId id="2147483784" r:id="rId2"/>
    <p:sldLayoutId id="2147483783" r:id="rId3"/>
    <p:sldLayoutId id="2147483782" r:id="rId4"/>
    <p:sldLayoutId id="2147483781" r:id="rId5"/>
    <p:sldLayoutId id="2147483780" r:id="rId6"/>
    <p:sldLayoutId id="2147483779" r:id="rId7"/>
    <p:sldLayoutId id="2147483778" r:id="rId8"/>
    <p:sldLayoutId id="2147483777" r:id="rId9"/>
    <p:sldLayoutId id="2147483776" r:id="rId10"/>
    <p:sldLayoutId id="2147483775" r:id="rId11"/>
    <p:sldLayoutId id="2147483786" r:id="rId12"/>
    <p:sldLayoutId id="2147483774" r:id="rId13"/>
    <p:sldLayoutId id="2147483773" r:id="rId14"/>
    <p:sldLayoutId id="2147483772" r:id="rId15"/>
    <p:sldLayoutId id="2147483771" r:id="rId16"/>
    <p:sldLayoutId id="2147483770" r:id="rId17"/>
  </p:sldLayoutIdLst>
  <p:transition>
    <p:comb/>
  </p:transition>
  <p:timing>
    <p:tnLst>
      <p:par>
        <p:cTn id="1" dur="indefinite" restart="never" nodeType="tmRoot">
          <p:childTnLst>
            <p:seq concurrent="1" nextAc="seek">
              <p:cTn id="2" dur="indefinite" nodeType="mainSeq">
                <p:childTnLst>
                  <p:par>
                    <p:cTn id="3" fill="hold" nodeType="clickPar">
                      <p:stCondLst>
                        <p:cond delay="indefinite"/>
                        <p:cond evt="onBegin" delay="0">
                          <p:tn val="2"/>
                        </p:cond>
                      </p:stCondLst>
                      <p:childTnLst>
                        <p:par>
                          <p:cTn id="4" fill="hold" nodeType="withGroup">
                            <p:stCondLst>
                              <p:cond delay="0"/>
                            </p:stCondLst>
                            <p:childTnLst>
                              <p:par>
                                <p:cTn id="5" presetID="30" presetClass="entr" presetSubtype="0" fill="hold" grpId="0" nodeType="withEffect">
                                  <p:stCondLst>
                                    <p:cond delay="0"/>
                                  </p:stCondLst>
                                  <p:childTnLst>
                                    <p:set>
                                      <p:cBhvr>
                                        <p:cTn id="6" dur="1" fill="hold">
                                          <p:stCondLst>
                                            <p:cond delay="0"/>
                                          </p:stCondLst>
                                        </p:cTn>
                                        <p:tgtEl>
                                          <p:spTgt spid="2"/>
                                        </p:tgtEl>
                                        <p:attrNameLst>
                                          <p:attrName>style.visibility</p:attrName>
                                        </p:attrNameLst>
                                      </p:cBhvr>
                                      <p:to>
                                        <p:strVal val="visible"/>
                                      </p:to>
                                    </p:set>
                                    <p:animEffect transition="in" filter="fade">
                                      <p:cBhvr>
                                        <p:cTn id="7" dur="800" decel="100000"/>
                                        <p:tgtEl>
                                          <p:spTgt spid="2"/>
                                        </p:tgtEl>
                                      </p:cBhvr>
                                    </p:animEffect>
                                    <p:anim calcmode="lin" valueType="num">
                                      <p:cBhvr>
                                        <p:cTn id="8" dur="800" decel="100000" fill="hold"/>
                                        <p:tgtEl>
                                          <p:spTgt spid="2"/>
                                        </p:tgtEl>
                                        <p:attrNameLst>
                                          <p:attrName>style.rotation</p:attrName>
                                        </p:attrNameLst>
                                      </p:cBhvr>
                                      <p:tavLst>
                                        <p:tav tm="0">
                                          <p:val>
                                            <p:fltVal val="-90"/>
                                          </p:val>
                                        </p:tav>
                                        <p:tav tm="100000">
                                          <p:val>
                                            <p:fltVal val="0"/>
                                          </p:val>
                                        </p:tav>
                                      </p:tavLst>
                                    </p:anim>
                                    <p:anim calcmode="lin" valueType="num">
                                      <p:cBhvr>
                                        <p:cTn id="9" dur="800" decel="100000" fill="hold"/>
                                        <p:tgtEl>
                                          <p:spTgt spid="2"/>
                                        </p:tgtEl>
                                        <p:attrNameLst>
                                          <p:attrName>ppt_x</p:attrName>
                                        </p:attrNameLst>
                                      </p:cBhvr>
                                      <p:tavLst>
                                        <p:tav tm="0">
                                          <p:val>
                                            <p:strVal val="#ppt_x+0.4"/>
                                          </p:val>
                                        </p:tav>
                                        <p:tav tm="100000">
                                          <p:val>
                                            <p:strVal val="#ppt_x-0.05"/>
                                          </p:val>
                                        </p:tav>
                                      </p:tavLst>
                                    </p:anim>
                                    <p:anim calcmode="lin" valueType="num">
                                      <p:cBhvr>
                                        <p:cTn id="10" dur="800" decel="100000" fill="hold"/>
                                        <p:tgtEl>
                                          <p:spTgt spid="2"/>
                                        </p:tgtEl>
                                        <p:attrNameLst>
                                          <p:attrName>ppt_y</p:attrName>
                                        </p:attrNameLst>
                                      </p:cBhvr>
                                      <p:tavLst>
                                        <p:tav tm="0">
                                          <p:val>
                                            <p:strVal val="#ppt_y-0.4"/>
                                          </p:val>
                                        </p:tav>
                                        <p:tav tm="100000">
                                          <p:val>
                                            <p:strVal val="#ppt_y+0.1"/>
                                          </p:val>
                                        </p:tav>
                                      </p:tavLst>
                                    </p:anim>
                                    <p:anim calcmode="lin" valueType="num">
                                      <p:cBhvr>
                                        <p:cTn id="11" dur="200" accel="100000" fill="hold">
                                          <p:stCondLst>
                                            <p:cond delay="800"/>
                                          </p:stCondLst>
                                        </p:cTn>
                                        <p:tgtEl>
                                          <p:spTgt spid="2"/>
                                        </p:tgtEl>
                                        <p:attrNameLst>
                                          <p:attrName>ppt_x</p:attrName>
                                        </p:attrNameLst>
                                      </p:cBhvr>
                                      <p:tavLst>
                                        <p:tav tm="0">
                                          <p:val>
                                            <p:strVal val="#ppt_x-0.05"/>
                                          </p:val>
                                        </p:tav>
                                        <p:tav tm="100000">
                                          <p:val>
                                            <p:strVal val="#ppt_x"/>
                                          </p:val>
                                        </p:tav>
                                      </p:tavLst>
                                    </p:anim>
                                    <p:anim calcmode="lin" valueType="num">
                                      <p:cBhvr>
                                        <p:cTn id="12" dur="200" accel="100000" fill="hold">
                                          <p:stCondLst>
                                            <p:cond delay="800"/>
                                          </p:stCondLst>
                                        </p:cTn>
                                        <p:tgtEl>
                                          <p:spTgt spid="2"/>
                                        </p:tgtEl>
                                        <p:attrNameLst>
                                          <p:attrName>ppt_y</p:attrName>
                                        </p:attrNameLst>
                                      </p:cBhvr>
                                      <p:tavLst>
                                        <p:tav tm="0">
                                          <p:val>
                                            <p:strVal val="#ppt_y+0.1"/>
                                          </p:val>
                                        </p:tav>
                                        <p:tav tm="100000">
                                          <p:val>
                                            <p:strVal val="#ppt_y"/>
                                          </p:val>
                                        </p:tav>
                                      </p:tavLst>
                                    </p:anim>
                                  </p:childTnLst>
                                </p:cTn>
                              </p:par>
                            </p:childTnLst>
                          </p:cTn>
                        </p:par>
                      </p:childTnLst>
                    </p:cTn>
                  </p:par>
                  <p:par>
                    <p:cTn id="13" fill="hold" nodeType="clickPar">
                      <p:stCondLst>
                        <p:cond delay="indefinite"/>
                      </p:stCondLst>
                      <p:childTnLst>
                        <p:par>
                          <p:cTn id="14" fill="hold" nodeType="withGroup">
                            <p:stCondLst>
                              <p:cond delay="0"/>
                            </p:stCondLst>
                            <p:childTnLst>
                              <p:par>
                                <p:cTn id="15" presetID="47" presetClass="entr" presetSubtype="0" fill="hold" grpId="0" nodeType="clickEffect">
                                  <p:stCondLst>
                                    <p:cond delay="0"/>
                                  </p:stCondLst>
                                  <p:childTnLst>
                                    <p:set>
                                      <p:cBhvr>
                                        <p:cTn id="16" dur="1" fill="hold">
                                          <p:stCondLst>
                                            <p:cond delay="0"/>
                                          </p:stCondLst>
                                        </p:cTn>
                                        <p:tgtEl>
                                          <p:spTgt spid="3">
                                            <p:txEl>
                                              <p:pRg st="0" end="0"/>
                                            </p:txEl>
                                          </p:spTgt>
                                        </p:tgtEl>
                                        <p:attrNameLst>
                                          <p:attrName>style.visibility</p:attrName>
                                        </p:attrNameLst>
                                      </p:cBhvr>
                                      <p:to>
                                        <p:strVal val="visible"/>
                                      </p:to>
                                    </p:set>
                                    <p:animEffect transition="in" filter="fade">
                                      <p:cBhvr>
                                        <p:cTn id="17" dur="1000"/>
                                        <p:tgtEl>
                                          <p:spTgt spid="3">
                                            <p:txEl>
                                              <p:pRg st="0" end="0"/>
                                            </p:txEl>
                                          </p:spTgt>
                                        </p:tgtEl>
                                      </p:cBhvr>
                                    </p:animEffect>
                                    <p:anim calcmode="lin" valueType="num">
                                      <p:cBhvr>
                                        <p:cTn id="18" dur="1000" fill="hold"/>
                                        <p:tgtEl>
                                          <p:spTgt spid="3">
                                            <p:txEl>
                                              <p:pRg st="0" end="0"/>
                                            </p:txEl>
                                          </p:spTgt>
                                        </p:tgtEl>
                                        <p:attrNameLst>
                                          <p:attrName>ppt_x</p:attrName>
                                        </p:attrNameLst>
                                      </p:cBhvr>
                                      <p:tavLst>
                                        <p:tav tm="0">
                                          <p:val>
                                            <p:strVal val="#ppt_x"/>
                                          </p:val>
                                        </p:tav>
                                        <p:tav tm="100000">
                                          <p:val>
                                            <p:strVal val="#ppt_x"/>
                                          </p:val>
                                        </p:tav>
                                      </p:tavLst>
                                    </p:anim>
                                    <p:anim calcmode="lin" valueType="num">
                                      <p:cBhvr>
                                        <p:cTn id="19" dur="1000" fill="hold"/>
                                        <p:tgtEl>
                                          <p:spTgt spid="3">
                                            <p:txEl>
                                              <p:pRg st="0" end="0"/>
                                            </p:txEl>
                                          </p:spTgt>
                                        </p:tgtEl>
                                        <p:attrNameLst>
                                          <p:attrName>ppt_y</p:attrName>
                                        </p:attrNameLst>
                                      </p:cBhvr>
                                      <p:tavLst>
                                        <p:tav tm="0">
                                          <p:val>
                                            <p:strVal val="#ppt_y-.1"/>
                                          </p:val>
                                        </p:tav>
                                        <p:tav tm="100000">
                                          <p:val>
                                            <p:strVal val="#ppt_y"/>
                                          </p:val>
                                        </p:tav>
                                      </p:tavLst>
                                    </p:anim>
                                  </p:childTnLst>
                                </p:cTn>
                              </p:par>
                              <p:par>
                                <p:cTn id="20" presetID="47" presetClass="entr" presetSubtype="0" fill="hold" grpId="0" nodeType="withEffect">
                                  <p:stCondLst>
                                    <p:cond delay="0"/>
                                  </p:stCondLst>
                                  <p:childTnLst>
                                    <p:set>
                                      <p:cBhvr>
                                        <p:cTn id="21" dur="1" fill="hold">
                                          <p:stCondLst>
                                            <p:cond delay="0"/>
                                          </p:stCondLst>
                                        </p:cTn>
                                        <p:tgtEl>
                                          <p:spTgt spid="3">
                                            <p:txEl>
                                              <p:pRg st="1" end="1"/>
                                            </p:txEl>
                                          </p:spTgt>
                                        </p:tgtEl>
                                        <p:attrNameLst>
                                          <p:attrName>style.visibility</p:attrName>
                                        </p:attrNameLst>
                                      </p:cBhvr>
                                      <p:to>
                                        <p:strVal val="visible"/>
                                      </p:to>
                                    </p:set>
                                    <p:animEffect transition="in" filter="fade">
                                      <p:cBhvr>
                                        <p:cTn id="22" dur="1000"/>
                                        <p:tgtEl>
                                          <p:spTgt spid="3">
                                            <p:txEl>
                                              <p:pRg st="1" end="1"/>
                                            </p:txEl>
                                          </p:spTgt>
                                        </p:tgtEl>
                                      </p:cBhvr>
                                    </p:animEffect>
                                    <p:anim calcmode="lin" valueType="num">
                                      <p:cBhvr>
                                        <p:cTn id="23" dur="1000" fill="hold"/>
                                        <p:tgtEl>
                                          <p:spTgt spid="3">
                                            <p:txEl>
                                              <p:pRg st="1" end="1"/>
                                            </p:txEl>
                                          </p:spTgt>
                                        </p:tgtEl>
                                        <p:attrNameLst>
                                          <p:attrName>ppt_x</p:attrName>
                                        </p:attrNameLst>
                                      </p:cBhvr>
                                      <p:tavLst>
                                        <p:tav tm="0">
                                          <p:val>
                                            <p:strVal val="#ppt_x"/>
                                          </p:val>
                                        </p:tav>
                                        <p:tav tm="100000">
                                          <p:val>
                                            <p:strVal val="#ppt_x"/>
                                          </p:val>
                                        </p:tav>
                                      </p:tavLst>
                                    </p:anim>
                                    <p:anim calcmode="lin" valueType="num">
                                      <p:cBhvr>
                                        <p:cTn id="24" dur="1000" fill="hold"/>
                                        <p:tgtEl>
                                          <p:spTgt spid="3">
                                            <p:txEl>
                                              <p:pRg st="1" end="1"/>
                                            </p:txEl>
                                          </p:spTgt>
                                        </p:tgtEl>
                                        <p:attrNameLst>
                                          <p:attrName>ppt_y</p:attrName>
                                        </p:attrNameLst>
                                      </p:cBhvr>
                                      <p:tavLst>
                                        <p:tav tm="0">
                                          <p:val>
                                            <p:strVal val="#ppt_y-.1"/>
                                          </p:val>
                                        </p:tav>
                                        <p:tav tm="100000">
                                          <p:val>
                                            <p:strVal val="#ppt_y"/>
                                          </p:val>
                                        </p:tav>
                                      </p:tavLst>
                                    </p:anim>
                                  </p:childTnLst>
                                </p:cTn>
                              </p:par>
                              <p:par>
                                <p:cTn id="25" presetID="47" presetClass="entr" presetSubtype="0" fill="hold" grpId="0" nodeType="withEffect">
                                  <p:stCondLst>
                                    <p:cond delay="0"/>
                                  </p:stCondLst>
                                  <p:childTnLst>
                                    <p:set>
                                      <p:cBhvr>
                                        <p:cTn id="26" dur="1" fill="hold">
                                          <p:stCondLst>
                                            <p:cond delay="0"/>
                                          </p:stCondLst>
                                        </p:cTn>
                                        <p:tgtEl>
                                          <p:spTgt spid="3">
                                            <p:txEl>
                                              <p:pRg st="2" end="2"/>
                                            </p:txEl>
                                          </p:spTgt>
                                        </p:tgtEl>
                                        <p:attrNameLst>
                                          <p:attrName>style.visibility</p:attrName>
                                        </p:attrNameLst>
                                      </p:cBhvr>
                                      <p:to>
                                        <p:strVal val="visible"/>
                                      </p:to>
                                    </p:set>
                                    <p:animEffect transition="in" filter="fade">
                                      <p:cBhvr>
                                        <p:cTn id="27" dur="1000"/>
                                        <p:tgtEl>
                                          <p:spTgt spid="3">
                                            <p:txEl>
                                              <p:pRg st="2" end="2"/>
                                            </p:txEl>
                                          </p:spTgt>
                                        </p:tgtEl>
                                      </p:cBhvr>
                                    </p:animEffect>
                                    <p:anim calcmode="lin" valueType="num">
                                      <p:cBhvr>
                                        <p:cTn id="28" dur="1000" fill="hold"/>
                                        <p:tgtEl>
                                          <p:spTgt spid="3">
                                            <p:txEl>
                                              <p:pRg st="2" end="2"/>
                                            </p:txEl>
                                          </p:spTgt>
                                        </p:tgtEl>
                                        <p:attrNameLst>
                                          <p:attrName>ppt_x</p:attrName>
                                        </p:attrNameLst>
                                      </p:cBhvr>
                                      <p:tavLst>
                                        <p:tav tm="0">
                                          <p:val>
                                            <p:strVal val="#ppt_x"/>
                                          </p:val>
                                        </p:tav>
                                        <p:tav tm="100000">
                                          <p:val>
                                            <p:strVal val="#ppt_x"/>
                                          </p:val>
                                        </p:tav>
                                      </p:tavLst>
                                    </p:anim>
                                    <p:anim calcmode="lin" valueType="num">
                                      <p:cBhvr>
                                        <p:cTn id="29" dur="1000" fill="hold"/>
                                        <p:tgtEl>
                                          <p:spTgt spid="3">
                                            <p:txEl>
                                              <p:pRg st="2" end="2"/>
                                            </p:txEl>
                                          </p:spTgt>
                                        </p:tgtEl>
                                        <p:attrNameLst>
                                          <p:attrName>ppt_y</p:attrName>
                                        </p:attrNameLst>
                                      </p:cBhvr>
                                      <p:tavLst>
                                        <p:tav tm="0">
                                          <p:val>
                                            <p:strVal val="#ppt_y-.1"/>
                                          </p:val>
                                        </p:tav>
                                        <p:tav tm="100000">
                                          <p:val>
                                            <p:strVal val="#ppt_y"/>
                                          </p:val>
                                        </p:tav>
                                      </p:tavLst>
                                    </p:anim>
                                  </p:childTnLst>
                                </p:cTn>
                              </p:par>
                              <p:par>
                                <p:cTn id="30" presetID="47" presetClass="entr" presetSubtype="0" fill="hold" grpId="0" nodeType="withEffect">
                                  <p:stCondLst>
                                    <p:cond delay="0"/>
                                  </p:stCondLst>
                                  <p:childTnLst>
                                    <p:set>
                                      <p:cBhvr>
                                        <p:cTn id="31" dur="1" fill="hold">
                                          <p:stCondLst>
                                            <p:cond delay="0"/>
                                          </p:stCondLst>
                                        </p:cTn>
                                        <p:tgtEl>
                                          <p:spTgt spid="3">
                                            <p:txEl>
                                              <p:pRg st="3" end="3"/>
                                            </p:txEl>
                                          </p:spTgt>
                                        </p:tgtEl>
                                        <p:attrNameLst>
                                          <p:attrName>style.visibility</p:attrName>
                                        </p:attrNameLst>
                                      </p:cBhvr>
                                      <p:to>
                                        <p:strVal val="visible"/>
                                      </p:to>
                                    </p:set>
                                    <p:animEffect transition="in" filter="fade">
                                      <p:cBhvr>
                                        <p:cTn id="32" dur="1000"/>
                                        <p:tgtEl>
                                          <p:spTgt spid="3">
                                            <p:txEl>
                                              <p:pRg st="3" end="3"/>
                                            </p:txEl>
                                          </p:spTgt>
                                        </p:tgtEl>
                                      </p:cBhvr>
                                    </p:animEffect>
                                    <p:anim calcmode="lin" valueType="num">
                                      <p:cBhvr>
                                        <p:cTn id="33" dur="1000" fill="hold"/>
                                        <p:tgtEl>
                                          <p:spTgt spid="3">
                                            <p:txEl>
                                              <p:pRg st="3" end="3"/>
                                            </p:txEl>
                                          </p:spTgt>
                                        </p:tgtEl>
                                        <p:attrNameLst>
                                          <p:attrName>ppt_x</p:attrName>
                                        </p:attrNameLst>
                                      </p:cBhvr>
                                      <p:tavLst>
                                        <p:tav tm="0">
                                          <p:val>
                                            <p:strVal val="#ppt_x"/>
                                          </p:val>
                                        </p:tav>
                                        <p:tav tm="100000">
                                          <p:val>
                                            <p:strVal val="#ppt_x"/>
                                          </p:val>
                                        </p:tav>
                                      </p:tavLst>
                                    </p:anim>
                                    <p:anim calcmode="lin" valueType="num">
                                      <p:cBhvr>
                                        <p:cTn id="34" dur="1000" fill="hold"/>
                                        <p:tgtEl>
                                          <p:spTgt spid="3">
                                            <p:txEl>
                                              <p:pRg st="3" end="3"/>
                                            </p:txEl>
                                          </p:spTgt>
                                        </p:tgtEl>
                                        <p:attrNameLst>
                                          <p:attrName>ppt_y</p:attrName>
                                        </p:attrNameLst>
                                      </p:cBhvr>
                                      <p:tavLst>
                                        <p:tav tm="0">
                                          <p:val>
                                            <p:strVal val="#ppt_y-.1"/>
                                          </p:val>
                                        </p:tav>
                                        <p:tav tm="100000">
                                          <p:val>
                                            <p:strVal val="#ppt_y"/>
                                          </p:val>
                                        </p:tav>
                                      </p:tavLst>
                                    </p:anim>
                                  </p:childTnLst>
                                </p:cTn>
                              </p:par>
                              <p:par>
                                <p:cTn id="35" presetID="47" presetClass="entr" presetSubtype="0" fill="hold" grpId="0" nodeType="withEffect">
                                  <p:stCondLst>
                                    <p:cond delay="0"/>
                                  </p:stCondLst>
                                  <p:childTnLst>
                                    <p:set>
                                      <p:cBhvr>
                                        <p:cTn id="36" dur="1" fill="hold">
                                          <p:stCondLst>
                                            <p:cond delay="0"/>
                                          </p:stCondLst>
                                        </p:cTn>
                                        <p:tgtEl>
                                          <p:spTgt spid="3">
                                            <p:txEl>
                                              <p:pRg st="4" end="4"/>
                                            </p:txEl>
                                          </p:spTgt>
                                        </p:tgtEl>
                                        <p:attrNameLst>
                                          <p:attrName>style.visibility</p:attrName>
                                        </p:attrNameLst>
                                      </p:cBhvr>
                                      <p:to>
                                        <p:strVal val="visible"/>
                                      </p:to>
                                    </p:set>
                                    <p:animEffect transition="in" filter="fade">
                                      <p:cBhvr>
                                        <p:cTn id="37" dur="1000"/>
                                        <p:tgtEl>
                                          <p:spTgt spid="3">
                                            <p:txEl>
                                              <p:pRg st="4" end="4"/>
                                            </p:txEl>
                                          </p:spTgt>
                                        </p:tgtEl>
                                      </p:cBhvr>
                                    </p:animEffect>
                                    <p:anim calcmode="lin" valueType="num">
                                      <p:cBhvr>
                                        <p:cTn id="38" dur="1000" fill="hold"/>
                                        <p:tgtEl>
                                          <p:spTgt spid="3">
                                            <p:txEl>
                                              <p:pRg st="4" end="4"/>
                                            </p:txEl>
                                          </p:spTgt>
                                        </p:tgtEl>
                                        <p:attrNameLst>
                                          <p:attrName>ppt_x</p:attrName>
                                        </p:attrNameLst>
                                      </p:cBhvr>
                                      <p:tavLst>
                                        <p:tav tm="0">
                                          <p:val>
                                            <p:strVal val="#ppt_x"/>
                                          </p:val>
                                        </p:tav>
                                        <p:tav tm="100000">
                                          <p:val>
                                            <p:strVal val="#ppt_x"/>
                                          </p:val>
                                        </p:tav>
                                      </p:tavLst>
                                    </p:anim>
                                    <p:anim calcmode="lin" valueType="num">
                                      <p:cBhvr>
                                        <p:cTn id="39" dur="1000" fill="hold"/>
                                        <p:tgtEl>
                                          <p:spTgt spid="3">
                                            <p:txEl>
                                              <p:pRg st="4" end="4"/>
                                            </p:txEl>
                                          </p:spTgt>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P spid="3" grpId="0" build="p">
        <p:tmplLst>
          <p:tmpl lvl="1">
            <p:tnLst>
              <p:par>
                <p:cTn presetID="47" presetClass="entr" presetSubtype="0" fill="hold" nodeType="clickEffect">
                  <p:stCondLst>
                    <p:cond delay="0"/>
                  </p:stCondLst>
                  <p:childTnLst>
                    <p:set>
                      <p:cBhvr>
                        <p:cTn dur="1" fill="hold">
                          <p:stCondLst>
                            <p:cond delay="0"/>
                          </p:stCondLst>
                        </p:cTn>
                        <p:tgtEl>
                          <p:spTgt spid="3"/>
                        </p:tgtEl>
                        <p:attrNameLst>
                          <p:attrName>style.visibility</p:attrName>
                        </p:attrNameLst>
                      </p:cBhvr>
                      <p:to>
                        <p:strVal val="visible"/>
                      </p:to>
                    </p:set>
                    <p:animEffect transition="in" filter="fade">
                      <p:cBhvr>
                        <p:cTn dur="1000"/>
                        <p:tgtEl>
                          <p:spTgt spid="3"/>
                        </p:tgtEl>
                      </p:cBhvr>
                    </p:animEffect>
                    <p:anim calcmode="lin" valueType="num">
                      <p:cBhvr>
                        <p:cTn dur="1000" fill="hold"/>
                        <p:tgtEl>
                          <p:spTgt spid="3"/>
                        </p:tgtEl>
                        <p:attrNameLst>
                          <p:attrName>ppt_x</p:attrName>
                        </p:attrNameLst>
                      </p:cBhvr>
                      <p:tavLst>
                        <p:tav tm="0">
                          <p:val>
                            <p:strVal val="#ppt_x"/>
                          </p:val>
                        </p:tav>
                        <p:tav tm="100000">
                          <p:val>
                            <p:strVal val="#ppt_x"/>
                          </p:val>
                        </p:tav>
                      </p:tavLst>
                    </p:anim>
                    <p:anim calcmode="lin" valueType="num">
                      <p:cBhvr>
                        <p:cTn dur="1000" fill="hold"/>
                        <p:tgtEl>
                          <p:spTgt spid="3"/>
                        </p:tgtEl>
                        <p:attrNameLst>
                          <p:attrName>ppt_y</p:attrName>
                        </p:attrNameLst>
                      </p:cBhvr>
                      <p:tavLst>
                        <p:tav tm="0">
                          <p:val>
                            <p:strVal val="#ppt_y-.1"/>
                          </p:val>
                        </p:tav>
                        <p:tav tm="100000">
                          <p:val>
                            <p:strVal val="#ppt_y"/>
                          </p:val>
                        </p:tav>
                      </p:tavLst>
                    </p:anim>
                  </p:childTnLst>
                </p:cTn>
              </p:par>
            </p:tnLst>
          </p:tmpl>
          <p:tmpl lvl="2">
            <p:tnLst>
              <p:par>
                <p:cTn presetID="47" presetClass="entr" presetSubtype="0" fill="hold" nodeType="withEffect">
                  <p:stCondLst>
                    <p:cond delay="0"/>
                  </p:stCondLst>
                  <p:childTnLst>
                    <p:set>
                      <p:cBhvr>
                        <p:cTn dur="1" fill="hold">
                          <p:stCondLst>
                            <p:cond delay="0"/>
                          </p:stCondLst>
                        </p:cTn>
                        <p:tgtEl>
                          <p:spTgt spid="3"/>
                        </p:tgtEl>
                        <p:attrNameLst>
                          <p:attrName>style.visibility</p:attrName>
                        </p:attrNameLst>
                      </p:cBhvr>
                      <p:to>
                        <p:strVal val="visible"/>
                      </p:to>
                    </p:set>
                    <p:animEffect transition="in" filter="fade">
                      <p:cBhvr>
                        <p:cTn dur="1000"/>
                        <p:tgtEl>
                          <p:spTgt spid="3"/>
                        </p:tgtEl>
                      </p:cBhvr>
                    </p:animEffect>
                    <p:anim calcmode="lin" valueType="num">
                      <p:cBhvr>
                        <p:cTn dur="1000" fill="hold"/>
                        <p:tgtEl>
                          <p:spTgt spid="3"/>
                        </p:tgtEl>
                        <p:attrNameLst>
                          <p:attrName>ppt_x</p:attrName>
                        </p:attrNameLst>
                      </p:cBhvr>
                      <p:tavLst>
                        <p:tav tm="0">
                          <p:val>
                            <p:strVal val="#ppt_x"/>
                          </p:val>
                        </p:tav>
                        <p:tav tm="100000">
                          <p:val>
                            <p:strVal val="#ppt_x"/>
                          </p:val>
                        </p:tav>
                      </p:tavLst>
                    </p:anim>
                    <p:anim calcmode="lin" valueType="num">
                      <p:cBhvr>
                        <p:cTn dur="1000" fill="hold"/>
                        <p:tgtEl>
                          <p:spTgt spid="3"/>
                        </p:tgtEl>
                        <p:attrNameLst>
                          <p:attrName>ppt_y</p:attrName>
                        </p:attrNameLst>
                      </p:cBhvr>
                      <p:tavLst>
                        <p:tav tm="0">
                          <p:val>
                            <p:strVal val="#ppt_y-.1"/>
                          </p:val>
                        </p:tav>
                        <p:tav tm="100000">
                          <p:val>
                            <p:strVal val="#ppt_y"/>
                          </p:val>
                        </p:tav>
                      </p:tavLst>
                    </p:anim>
                  </p:childTnLst>
                </p:cTn>
              </p:par>
            </p:tnLst>
          </p:tmpl>
          <p:tmpl lvl="3">
            <p:tnLst>
              <p:par>
                <p:cTn presetID="47" presetClass="entr" presetSubtype="0" fill="hold" nodeType="withEffect">
                  <p:stCondLst>
                    <p:cond delay="0"/>
                  </p:stCondLst>
                  <p:childTnLst>
                    <p:set>
                      <p:cBhvr>
                        <p:cTn dur="1" fill="hold">
                          <p:stCondLst>
                            <p:cond delay="0"/>
                          </p:stCondLst>
                        </p:cTn>
                        <p:tgtEl>
                          <p:spTgt spid="3"/>
                        </p:tgtEl>
                        <p:attrNameLst>
                          <p:attrName>style.visibility</p:attrName>
                        </p:attrNameLst>
                      </p:cBhvr>
                      <p:to>
                        <p:strVal val="visible"/>
                      </p:to>
                    </p:set>
                    <p:animEffect transition="in" filter="fade">
                      <p:cBhvr>
                        <p:cTn dur="1000"/>
                        <p:tgtEl>
                          <p:spTgt spid="3"/>
                        </p:tgtEl>
                      </p:cBhvr>
                    </p:animEffect>
                    <p:anim calcmode="lin" valueType="num">
                      <p:cBhvr>
                        <p:cTn dur="1000" fill="hold"/>
                        <p:tgtEl>
                          <p:spTgt spid="3"/>
                        </p:tgtEl>
                        <p:attrNameLst>
                          <p:attrName>ppt_x</p:attrName>
                        </p:attrNameLst>
                      </p:cBhvr>
                      <p:tavLst>
                        <p:tav tm="0">
                          <p:val>
                            <p:strVal val="#ppt_x"/>
                          </p:val>
                        </p:tav>
                        <p:tav tm="100000">
                          <p:val>
                            <p:strVal val="#ppt_x"/>
                          </p:val>
                        </p:tav>
                      </p:tavLst>
                    </p:anim>
                    <p:anim calcmode="lin" valueType="num">
                      <p:cBhvr>
                        <p:cTn dur="1000" fill="hold"/>
                        <p:tgtEl>
                          <p:spTgt spid="3"/>
                        </p:tgtEl>
                        <p:attrNameLst>
                          <p:attrName>ppt_y</p:attrName>
                        </p:attrNameLst>
                      </p:cBhvr>
                      <p:tavLst>
                        <p:tav tm="0">
                          <p:val>
                            <p:strVal val="#ppt_y-.1"/>
                          </p:val>
                        </p:tav>
                        <p:tav tm="100000">
                          <p:val>
                            <p:strVal val="#ppt_y"/>
                          </p:val>
                        </p:tav>
                      </p:tavLst>
                    </p:anim>
                  </p:childTnLst>
                </p:cTn>
              </p:par>
            </p:tnLst>
          </p:tmpl>
          <p:tmpl lvl="4">
            <p:tnLst>
              <p:par>
                <p:cTn presetID="47" presetClass="entr" presetSubtype="0" fill="hold" nodeType="withEffect">
                  <p:stCondLst>
                    <p:cond delay="0"/>
                  </p:stCondLst>
                  <p:childTnLst>
                    <p:set>
                      <p:cBhvr>
                        <p:cTn dur="1" fill="hold">
                          <p:stCondLst>
                            <p:cond delay="0"/>
                          </p:stCondLst>
                        </p:cTn>
                        <p:tgtEl>
                          <p:spTgt spid="3"/>
                        </p:tgtEl>
                        <p:attrNameLst>
                          <p:attrName>style.visibility</p:attrName>
                        </p:attrNameLst>
                      </p:cBhvr>
                      <p:to>
                        <p:strVal val="visible"/>
                      </p:to>
                    </p:set>
                    <p:animEffect transition="in" filter="fade">
                      <p:cBhvr>
                        <p:cTn dur="1000"/>
                        <p:tgtEl>
                          <p:spTgt spid="3"/>
                        </p:tgtEl>
                      </p:cBhvr>
                    </p:animEffect>
                    <p:anim calcmode="lin" valueType="num">
                      <p:cBhvr>
                        <p:cTn dur="1000" fill="hold"/>
                        <p:tgtEl>
                          <p:spTgt spid="3"/>
                        </p:tgtEl>
                        <p:attrNameLst>
                          <p:attrName>ppt_x</p:attrName>
                        </p:attrNameLst>
                      </p:cBhvr>
                      <p:tavLst>
                        <p:tav tm="0">
                          <p:val>
                            <p:strVal val="#ppt_x"/>
                          </p:val>
                        </p:tav>
                        <p:tav tm="100000">
                          <p:val>
                            <p:strVal val="#ppt_x"/>
                          </p:val>
                        </p:tav>
                      </p:tavLst>
                    </p:anim>
                    <p:anim calcmode="lin" valueType="num">
                      <p:cBhvr>
                        <p:cTn dur="1000" fill="hold"/>
                        <p:tgtEl>
                          <p:spTgt spid="3"/>
                        </p:tgtEl>
                        <p:attrNameLst>
                          <p:attrName>ppt_y</p:attrName>
                        </p:attrNameLst>
                      </p:cBhvr>
                      <p:tavLst>
                        <p:tav tm="0">
                          <p:val>
                            <p:strVal val="#ppt_y-.1"/>
                          </p:val>
                        </p:tav>
                        <p:tav tm="100000">
                          <p:val>
                            <p:strVal val="#ppt_y"/>
                          </p:val>
                        </p:tav>
                      </p:tavLst>
                    </p:anim>
                  </p:childTnLst>
                </p:cTn>
              </p:par>
            </p:tnLst>
          </p:tmpl>
          <p:tmpl lvl="5">
            <p:tnLst>
              <p:par>
                <p:cTn presetID="47" presetClass="entr" presetSubtype="0" fill="hold" nodeType="withEffect">
                  <p:stCondLst>
                    <p:cond delay="0"/>
                  </p:stCondLst>
                  <p:childTnLst>
                    <p:set>
                      <p:cBhvr>
                        <p:cTn dur="1" fill="hold">
                          <p:stCondLst>
                            <p:cond delay="0"/>
                          </p:stCondLst>
                        </p:cTn>
                        <p:tgtEl>
                          <p:spTgt spid="3"/>
                        </p:tgtEl>
                        <p:attrNameLst>
                          <p:attrName>style.visibility</p:attrName>
                        </p:attrNameLst>
                      </p:cBhvr>
                      <p:to>
                        <p:strVal val="visible"/>
                      </p:to>
                    </p:set>
                    <p:animEffect transition="in" filter="fade">
                      <p:cBhvr>
                        <p:cTn dur="1000"/>
                        <p:tgtEl>
                          <p:spTgt spid="3"/>
                        </p:tgtEl>
                      </p:cBhvr>
                    </p:animEffect>
                    <p:anim calcmode="lin" valueType="num">
                      <p:cBhvr>
                        <p:cTn dur="1000" fill="hold"/>
                        <p:tgtEl>
                          <p:spTgt spid="3"/>
                        </p:tgtEl>
                        <p:attrNameLst>
                          <p:attrName>ppt_x</p:attrName>
                        </p:attrNameLst>
                      </p:cBhvr>
                      <p:tavLst>
                        <p:tav tm="0">
                          <p:val>
                            <p:strVal val="#ppt_x"/>
                          </p:val>
                        </p:tav>
                        <p:tav tm="100000">
                          <p:val>
                            <p:strVal val="#ppt_x"/>
                          </p:val>
                        </p:tav>
                      </p:tavLst>
                    </p:anim>
                    <p:anim calcmode="lin" valueType="num">
                      <p:cBhvr>
                        <p:cTn dur="1000" fill="hold"/>
                        <p:tgtEl>
                          <p:spTgt spid="3"/>
                        </p:tgtEl>
                        <p:attrNameLst>
                          <p:attrName>ppt_y</p:attrName>
                        </p:attrNameLst>
                      </p:cBhvr>
                      <p:tavLst>
                        <p:tav tm="0">
                          <p:val>
                            <p:strVal val="#ppt_y-.1"/>
                          </p:val>
                        </p:tav>
                        <p:tav tm="100000">
                          <p:val>
                            <p:strVal val="#ppt_y"/>
                          </p:val>
                        </p:tav>
                      </p:tavLst>
                    </p:anim>
                  </p:childTnLst>
                </p:cTn>
              </p:par>
            </p:tnLst>
          </p:tmpl>
        </p:tmplLst>
      </p:bldP>
    </p:bldLst>
  </p:timing>
  <p:hf sldNum="0" hdr="0"/>
  <p:txStyles>
    <p:titleStyle>
      <a:lvl1pPr algn="l" defTabSz="685800" rtl="0" fontAlgn="base">
        <a:lnSpc>
          <a:spcPct val="90000"/>
        </a:lnSpc>
        <a:spcBef>
          <a:spcPct val="0"/>
        </a:spcBef>
        <a:spcAft>
          <a:spcPct val="0"/>
        </a:spcAft>
        <a:defRPr sz="4400" kern="1200">
          <a:gradFill flip="none" rotWithShape="1">
            <a:gsLst>
              <a:gs pos="28000">
                <a:schemeClr val="tx1">
                  <a:lumMod val="93000"/>
                </a:schemeClr>
              </a:gs>
              <a:gs pos="0">
                <a:schemeClr val="bg1">
                  <a:lumMod val="13000"/>
                  <a:lumOff val="87000"/>
                </a:schemeClr>
              </a:gs>
              <a:gs pos="100000">
                <a:schemeClr val="tx2">
                  <a:lumMod val="0"/>
                  <a:lumOff val="100000"/>
                </a:schemeClr>
              </a:gs>
            </a:gsLst>
            <a:lin ang="4800000" scaled="0"/>
            <a:tileRect/>
          </a:gradFill>
          <a:latin typeface="+mj-lt"/>
          <a:ea typeface="+mj-ea"/>
          <a:cs typeface="+mj-cs"/>
        </a:defRPr>
      </a:lvl1pPr>
      <a:lvl2pPr algn="l" defTabSz="685800" rtl="0" fontAlgn="base">
        <a:lnSpc>
          <a:spcPct val="90000"/>
        </a:lnSpc>
        <a:spcBef>
          <a:spcPct val="0"/>
        </a:spcBef>
        <a:spcAft>
          <a:spcPct val="0"/>
        </a:spcAft>
        <a:defRPr sz="4400">
          <a:solidFill>
            <a:schemeClr val="tx1"/>
          </a:solidFill>
          <a:latin typeface="Corbel" panose="020B0503020204020204" pitchFamily="34" charset="0"/>
        </a:defRPr>
      </a:lvl2pPr>
      <a:lvl3pPr algn="l" defTabSz="685800" rtl="0" fontAlgn="base">
        <a:lnSpc>
          <a:spcPct val="90000"/>
        </a:lnSpc>
        <a:spcBef>
          <a:spcPct val="0"/>
        </a:spcBef>
        <a:spcAft>
          <a:spcPct val="0"/>
        </a:spcAft>
        <a:defRPr sz="4400">
          <a:solidFill>
            <a:schemeClr val="tx1"/>
          </a:solidFill>
          <a:latin typeface="Corbel" panose="020B0503020204020204" pitchFamily="34" charset="0"/>
        </a:defRPr>
      </a:lvl3pPr>
      <a:lvl4pPr algn="l" defTabSz="685800" rtl="0" fontAlgn="base">
        <a:lnSpc>
          <a:spcPct val="90000"/>
        </a:lnSpc>
        <a:spcBef>
          <a:spcPct val="0"/>
        </a:spcBef>
        <a:spcAft>
          <a:spcPct val="0"/>
        </a:spcAft>
        <a:defRPr sz="4400">
          <a:solidFill>
            <a:schemeClr val="tx1"/>
          </a:solidFill>
          <a:latin typeface="Corbel" panose="020B0503020204020204" pitchFamily="34" charset="0"/>
        </a:defRPr>
      </a:lvl4pPr>
      <a:lvl5pPr algn="l" defTabSz="685800" rtl="0" fontAlgn="base">
        <a:lnSpc>
          <a:spcPct val="90000"/>
        </a:lnSpc>
        <a:spcBef>
          <a:spcPct val="0"/>
        </a:spcBef>
        <a:spcAft>
          <a:spcPct val="0"/>
        </a:spcAft>
        <a:defRPr sz="4400">
          <a:solidFill>
            <a:schemeClr val="tx1"/>
          </a:solidFill>
          <a:latin typeface="Corbel" panose="020B0503020204020204" pitchFamily="34" charset="0"/>
        </a:defRPr>
      </a:lvl5pPr>
      <a:lvl6pPr marL="457200" algn="l" defTabSz="685800" rtl="0" fontAlgn="base">
        <a:lnSpc>
          <a:spcPct val="90000"/>
        </a:lnSpc>
        <a:spcBef>
          <a:spcPct val="0"/>
        </a:spcBef>
        <a:spcAft>
          <a:spcPct val="0"/>
        </a:spcAft>
        <a:defRPr sz="4400">
          <a:solidFill>
            <a:schemeClr val="tx1"/>
          </a:solidFill>
          <a:latin typeface="Corbel" panose="020B0503020204020204" pitchFamily="34" charset="0"/>
        </a:defRPr>
      </a:lvl6pPr>
      <a:lvl7pPr marL="914400" algn="l" defTabSz="685800" rtl="0" fontAlgn="base">
        <a:lnSpc>
          <a:spcPct val="90000"/>
        </a:lnSpc>
        <a:spcBef>
          <a:spcPct val="0"/>
        </a:spcBef>
        <a:spcAft>
          <a:spcPct val="0"/>
        </a:spcAft>
        <a:defRPr sz="4400">
          <a:solidFill>
            <a:schemeClr val="tx1"/>
          </a:solidFill>
          <a:latin typeface="Corbel" panose="020B0503020204020204" pitchFamily="34" charset="0"/>
        </a:defRPr>
      </a:lvl7pPr>
      <a:lvl8pPr marL="1371600" algn="l" defTabSz="685800" rtl="0" fontAlgn="base">
        <a:lnSpc>
          <a:spcPct val="90000"/>
        </a:lnSpc>
        <a:spcBef>
          <a:spcPct val="0"/>
        </a:spcBef>
        <a:spcAft>
          <a:spcPct val="0"/>
        </a:spcAft>
        <a:defRPr sz="4400">
          <a:solidFill>
            <a:schemeClr val="tx1"/>
          </a:solidFill>
          <a:latin typeface="Corbel" panose="020B0503020204020204" pitchFamily="34" charset="0"/>
        </a:defRPr>
      </a:lvl8pPr>
      <a:lvl9pPr marL="1828800" algn="l" defTabSz="685800" rtl="0" fontAlgn="base">
        <a:lnSpc>
          <a:spcPct val="90000"/>
        </a:lnSpc>
        <a:spcBef>
          <a:spcPct val="0"/>
        </a:spcBef>
        <a:spcAft>
          <a:spcPct val="0"/>
        </a:spcAft>
        <a:defRPr sz="4400">
          <a:solidFill>
            <a:schemeClr val="tx1"/>
          </a:solidFill>
          <a:latin typeface="Corbel" panose="020B0503020204020204" pitchFamily="34" charset="0"/>
        </a:defRPr>
      </a:lvl9pPr>
    </p:titleStyle>
    <p:bodyStyle>
      <a:lvl1pPr marL="171450" indent="-171450" algn="l" defTabSz="685800" rtl="0" fontAlgn="base">
        <a:lnSpc>
          <a:spcPct val="90000"/>
        </a:lnSpc>
        <a:spcBef>
          <a:spcPts val="750"/>
        </a:spcBef>
        <a:spcAft>
          <a:spcPct val="0"/>
        </a:spcAft>
        <a:buFont typeface="Arial" panose="020B0604020202020204" pitchFamily="34" charset="0"/>
        <a:buChar char="•"/>
        <a:defRPr sz="2400" kern="1200">
          <a:gradFill>
            <a:gsLst>
              <a:gs pos="34000">
                <a:schemeClr val="tx1">
                  <a:lumMod val="93000"/>
                </a:schemeClr>
              </a:gs>
              <a:gs pos="0">
                <a:schemeClr val="bg1">
                  <a:lumMod val="13000"/>
                  <a:lumOff val="87000"/>
                </a:schemeClr>
              </a:gs>
              <a:gs pos="100000">
                <a:schemeClr val="tx2">
                  <a:lumMod val="0"/>
                  <a:lumOff val="100000"/>
                </a:schemeClr>
              </a:gs>
            </a:gsLst>
            <a:lin ang="4800000" scaled="0"/>
          </a:gradFill>
          <a:latin typeface="+mn-lt"/>
          <a:ea typeface="+mn-ea"/>
          <a:cs typeface="+mn-cs"/>
        </a:defRPr>
      </a:lvl1pPr>
      <a:lvl2pPr marL="514350" indent="-171450" algn="l" defTabSz="685800" rtl="0" fontAlgn="base">
        <a:lnSpc>
          <a:spcPct val="90000"/>
        </a:lnSpc>
        <a:spcBef>
          <a:spcPts val="375"/>
        </a:spcBef>
        <a:spcAft>
          <a:spcPct val="0"/>
        </a:spcAft>
        <a:buFont typeface="Arial" panose="020B0604020202020204" pitchFamily="34" charset="0"/>
        <a:buChar char="•"/>
        <a:defRPr sz="2000" kern="1200">
          <a:gradFill>
            <a:gsLst>
              <a:gs pos="34000">
                <a:schemeClr val="tx1">
                  <a:lumMod val="93000"/>
                </a:schemeClr>
              </a:gs>
              <a:gs pos="0">
                <a:schemeClr val="bg1">
                  <a:lumMod val="13000"/>
                  <a:lumOff val="87000"/>
                </a:schemeClr>
              </a:gs>
              <a:gs pos="100000">
                <a:schemeClr val="tx2">
                  <a:lumMod val="0"/>
                  <a:lumOff val="100000"/>
                </a:schemeClr>
              </a:gs>
            </a:gsLst>
            <a:lin ang="4800000" scaled="0"/>
          </a:gradFill>
          <a:latin typeface="+mn-lt"/>
          <a:ea typeface="+mn-ea"/>
          <a:cs typeface="+mn-cs"/>
        </a:defRPr>
      </a:lvl2pPr>
      <a:lvl3pPr marL="857250" indent="-171450" algn="l" defTabSz="685800" rtl="0" fontAlgn="base">
        <a:lnSpc>
          <a:spcPct val="90000"/>
        </a:lnSpc>
        <a:spcBef>
          <a:spcPts val="375"/>
        </a:spcBef>
        <a:spcAft>
          <a:spcPct val="0"/>
        </a:spcAft>
        <a:buFont typeface="Arial" panose="020B0604020202020204" pitchFamily="34" charset="0"/>
        <a:buChar char="•"/>
        <a:defRPr sz="1600" kern="1200">
          <a:gradFill>
            <a:gsLst>
              <a:gs pos="34000">
                <a:schemeClr val="tx1">
                  <a:lumMod val="93000"/>
                </a:schemeClr>
              </a:gs>
              <a:gs pos="0">
                <a:schemeClr val="bg1">
                  <a:lumMod val="13000"/>
                  <a:lumOff val="87000"/>
                </a:schemeClr>
              </a:gs>
              <a:gs pos="100000">
                <a:schemeClr val="tx2">
                  <a:lumMod val="0"/>
                  <a:lumOff val="100000"/>
                </a:schemeClr>
              </a:gs>
            </a:gsLst>
            <a:lin ang="4800000" scaled="0"/>
          </a:gradFill>
          <a:latin typeface="+mn-lt"/>
          <a:ea typeface="+mn-ea"/>
          <a:cs typeface="+mn-cs"/>
        </a:defRPr>
      </a:lvl3pPr>
      <a:lvl4pPr marL="1200150" indent="-171450" algn="l" defTabSz="685800" rtl="0" fontAlgn="base">
        <a:lnSpc>
          <a:spcPct val="90000"/>
        </a:lnSpc>
        <a:spcBef>
          <a:spcPts val="375"/>
        </a:spcBef>
        <a:spcAft>
          <a:spcPct val="0"/>
        </a:spcAft>
        <a:buFont typeface="Arial" panose="020B0604020202020204" pitchFamily="34" charset="0"/>
        <a:buChar char="•"/>
        <a:defRPr sz="1400" kern="1200">
          <a:gradFill>
            <a:gsLst>
              <a:gs pos="34000">
                <a:schemeClr val="tx1">
                  <a:lumMod val="93000"/>
                </a:schemeClr>
              </a:gs>
              <a:gs pos="0">
                <a:schemeClr val="bg1">
                  <a:lumMod val="13000"/>
                  <a:lumOff val="87000"/>
                </a:schemeClr>
              </a:gs>
              <a:gs pos="100000">
                <a:schemeClr val="tx2">
                  <a:lumMod val="0"/>
                  <a:lumOff val="100000"/>
                </a:schemeClr>
              </a:gs>
            </a:gsLst>
            <a:lin ang="4800000" scaled="0"/>
          </a:gradFill>
          <a:latin typeface="+mn-lt"/>
          <a:ea typeface="+mn-ea"/>
          <a:cs typeface="+mn-cs"/>
        </a:defRPr>
      </a:lvl4pPr>
      <a:lvl5pPr marL="1543050" indent="-171450" algn="l" defTabSz="685800" rtl="0" fontAlgn="base">
        <a:lnSpc>
          <a:spcPct val="90000"/>
        </a:lnSpc>
        <a:spcBef>
          <a:spcPts val="375"/>
        </a:spcBef>
        <a:spcAft>
          <a:spcPct val="0"/>
        </a:spcAft>
        <a:buFont typeface="Arial" panose="020B0604020202020204" pitchFamily="34" charset="0"/>
        <a:buChar char="•"/>
        <a:defRPr sz="1400" kern="1200">
          <a:gradFill>
            <a:gsLst>
              <a:gs pos="34000">
                <a:schemeClr val="tx1">
                  <a:lumMod val="93000"/>
                </a:schemeClr>
              </a:gs>
              <a:gs pos="0">
                <a:schemeClr val="bg1">
                  <a:lumMod val="13000"/>
                  <a:lumOff val="87000"/>
                </a:schemeClr>
              </a:gs>
              <a:gs pos="100000">
                <a:schemeClr val="tx2">
                  <a:lumMod val="0"/>
                  <a:lumOff val="100000"/>
                </a:schemeClr>
              </a:gs>
            </a:gsLst>
            <a:lin ang="4800000" scaled="0"/>
          </a:gradFill>
          <a:latin typeface="+mn-lt"/>
          <a:ea typeface="+mn-ea"/>
          <a:cs typeface="+mn-cs"/>
        </a:defRPr>
      </a:lvl5pPr>
      <a:lvl6pPr marL="18859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6pPr>
      <a:lvl7pPr marL="22288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7pPr>
      <a:lvl8pPr marL="25717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8pPr>
      <a:lvl9pPr marL="29146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9pPr>
    </p:bodyStyle>
    <p:otherStyle>
      <a:defPPr>
        <a:defRPr lang="en-US"/>
      </a:defPPr>
      <a:lvl1pPr marL="0" algn="l" defTabSz="685800" rtl="0" eaLnBrk="1" latinLnBrk="0" hangingPunct="1">
        <a:defRPr sz="1350" kern="1200">
          <a:solidFill>
            <a:schemeClr val="tx1"/>
          </a:solidFill>
          <a:latin typeface="+mn-lt"/>
          <a:ea typeface="+mn-ea"/>
          <a:cs typeface="+mn-cs"/>
        </a:defRPr>
      </a:lvl1pPr>
      <a:lvl2pPr marL="342900" algn="l" defTabSz="685800" rtl="0" eaLnBrk="1" latinLnBrk="0" hangingPunct="1">
        <a:defRPr sz="1350" kern="1200">
          <a:solidFill>
            <a:schemeClr val="tx1"/>
          </a:solidFill>
          <a:latin typeface="+mn-lt"/>
          <a:ea typeface="+mn-ea"/>
          <a:cs typeface="+mn-cs"/>
        </a:defRPr>
      </a:lvl2pPr>
      <a:lvl3pPr marL="685800" algn="l" defTabSz="685800" rtl="0" eaLnBrk="1" latinLnBrk="0" hangingPunct="1">
        <a:defRPr sz="1350" kern="1200">
          <a:solidFill>
            <a:schemeClr val="tx1"/>
          </a:solidFill>
          <a:latin typeface="+mn-lt"/>
          <a:ea typeface="+mn-ea"/>
          <a:cs typeface="+mn-cs"/>
        </a:defRPr>
      </a:lvl3pPr>
      <a:lvl4pPr marL="1028700" algn="l" defTabSz="685800" rtl="0" eaLnBrk="1" latinLnBrk="0" hangingPunct="1">
        <a:defRPr sz="1350" kern="1200">
          <a:solidFill>
            <a:schemeClr val="tx1"/>
          </a:solidFill>
          <a:latin typeface="+mn-lt"/>
          <a:ea typeface="+mn-ea"/>
          <a:cs typeface="+mn-cs"/>
        </a:defRPr>
      </a:lvl4pPr>
      <a:lvl5pPr marL="1371600" algn="l" defTabSz="685800" rtl="0" eaLnBrk="1" latinLnBrk="0" hangingPunct="1">
        <a:defRPr sz="1350" kern="1200">
          <a:solidFill>
            <a:schemeClr val="tx1"/>
          </a:solidFill>
          <a:latin typeface="+mn-lt"/>
          <a:ea typeface="+mn-ea"/>
          <a:cs typeface="+mn-cs"/>
        </a:defRPr>
      </a:lvl5pPr>
      <a:lvl6pPr marL="1714500" algn="l" defTabSz="685800" rtl="0" eaLnBrk="1" latinLnBrk="0" hangingPunct="1">
        <a:defRPr sz="1350" kern="1200">
          <a:solidFill>
            <a:schemeClr val="tx1"/>
          </a:solidFill>
          <a:latin typeface="+mn-lt"/>
          <a:ea typeface="+mn-ea"/>
          <a:cs typeface="+mn-cs"/>
        </a:defRPr>
      </a:lvl6pPr>
      <a:lvl7pPr marL="2057400" algn="l" defTabSz="685800" rtl="0" eaLnBrk="1" latinLnBrk="0" hangingPunct="1">
        <a:defRPr sz="1350" kern="1200">
          <a:solidFill>
            <a:schemeClr val="tx1"/>
          </a:solidFill>
          <a:latin typeface="+mn-lt"/>
          <a:ea typeface="+mn-ea"/>
          <a:cs typeface="+mn-cs"/>
        </a:defRPr>
      </a:lvl7pPr>
      <a:lvl8pPr marL="2400300" algn="l" defTabSz="685800" rtl="0" eaLnBrk="1" latinLnBrk="0" hangingPunct="1">
        <a:defRPr sz="1350" kern="1200">
          <a:solidFill>
            <a:schemeClr val="tx1"/>
          </a:solidFill>
          <a:latin typeface="+mn-lt"/>
          <a:ea typeface="+mn-ea"/>
          <a:cs typeface="+mn-cs"/>
        </a:defRPr>
      </a:lvl8pPr>
      <a:lvl9pPr marL="2743200" algn="l" defTabSz="685800" rtl="0" eaLnBrk="1" latinLnBrk="0" hangingPunct="1">
        <a:defRPr sz="135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1.gif"/><Relationship Id="rId2" Type="http://schemas.openxmlformats.org/officeDocument/2006/relationships/notesSlide" Target="../notesSlides/notesSlide1.xml"/><Relationship Id="rId1" Type="http://schemas.openxmlformats.org/officeDocument/2006/relationships/slideLayout" Target="../slideLayouts/slideLayout7.xml"/><Relationship Id="rId6" Type="http://schemas.openxmlformats.org/officeDocument/2006/relationships/image" Target="../media/image4.jpeg"/><Relationship Id="rId5" Type="http://schemas.openxmlformats.org/officeDocument/2006/relationships/image" Target="../media/image3.png"/><Relationship Id="rId4" Type="http://schemas.openxmlformats.org/officeDocument/2006/relationships/image" Target="../media/image2.png"/></Relationships>
</file>

<file path=ppt/slides/_rels/slide2.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gif"/><Relationship Id="rId1" Type="http://schemas.openxmlformats.org/officeDocument/2006/relationships/slideLayout" Target="../slideLayouts/slideLayout7.xml"/><Relationship Id="rId4" Type="http://schemas.openxmlformats.org/officeDocument/2006/relationships/image" Target="../media/image3.png"/></Relationships>
</file>

<file path=ppt/slides/_rels/slide3.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image" Target="../media/image5.png"/><Relationship Id="rId1" Type="http://schemas.openxmlformats.org/officeDocument/2006/relationships/slideLayout" Target="../slideLayouts/slideLayout2.xml"/><Relationship Id="rId4" Type="http://schemas.openxmlformats.org/officeDocument/2006/relationships/image" Target="../media/image7.png"/></Relationships>
</file>

<file path=ppt/slides/_rels/slide4.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slideLayout" Target="../slideLayouts/slideLayout2.xml"/><Relationship Id="rId1" Type="http://schemas.openxmlformats.org/officeDocument/2006/relationships/tags" Target="../tags/tag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2" Type="http://schemas.openxmlformats.org/officeDocument/2006/relationships/image" Target="../media/image9.png"/><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8" Type="http://schemas.openxmlformats.org/officeDocument/2006/relationships/image" Target="../media/image10.emf"/><Relationship Id="rId3" Type="http://schemas.openxmlformats.org/officeDocument/2006/relationships/image" Target="../media/image11.jpeg"/><Relationship Id="rId7" Type="http://schemas.openxmlformats.org/officeDocument/2006/relationships/oleObject" Target="../embeddings/oleObject1.bin"/><Relationship Id="rId2" Type="http://schemas.openxmlformats.org/officeDocument/2006/relationships/slideLayout" Target="../slideLayouts/slideLayout6.xml"/><Relationship Id="rId1" Type="http://schemas.openxmlformats.org/officeDocument/2006/relationships/vmlDrawing" Target="../drawings/vmlDrawing1.vml"/><Relationship Id="rId6" Type="http://schemas.openxmlformats.org/officeDocument/2006/relationships/image" Target="../media/image14.gif"/><Relationship Id="rId5" Type="http://schemas.openxmlformats.org/officeDocument/2006/relationships/image" Target="../media/image13.png"/><Relationship Id="rId10" Type="http://schemas.openxmlformats.org/officeDocument/2006/relationships/image" Target="../media/image15.png"/><Relationship Id="rId4" Type="http://schemas.openxmlformats.org/officeDocument/2006/relationships/image" Target="../media/image12.gif"/><Relationship Id="rId9" Type="http://schemas.openxmlformats.org/officeDocument/2006/relationships/oleObject" Target="../embeddings/oleObject2.bin"/></Relationships>
</file>

<file path=ppt/slides/_rels/slide9.xml.rels><?xml version="1.0" encoding="UTF-8" standalone="yes"?>
<Relationships xmlns="http://schemas.openxmlformats.org/package/2006/relationships"><Relationship Id="rId2" Type="http://schemas.openxmlformats.org/officeDocument/2006/relationships/image" Target="../media/image9.png"/><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3" Type="http://schemas.openxmlformats.org/officeDocument/2006/relationships/image" Target="../media/image16.png"/><Relationship Id="rId2" Type="http://schemas.openxmlformats.org/officeDocument/2006/relationships/slideLayout" Target="../slideLayouts/slideLayout2.xml"/><Relationship Id="rId1" Type="http://schemas.openxmlformats.org/officeDocument/2006/relationships/audio" Target="file:///C:\Users\Administrator\Downloads\DangDungBenTre-ThuHien_9jj.mp3" TargetMode="External"/></Relationships>
</file>

<file path=ppt/slides/_rels/slide11.xml.rels><?xml version="1.0" encoding="UTF-8" standalone="yes"?>
<Relationships xmlns="http://schemas.openxmlformats.org/package/2006/relationships"><Relationship Id="rId3" Type="http://schemas.openxmlformats.org/officeDocument/2006/relationships/image" Target="../media/image17.jpeg"/><Relationship Id="rId2" Type="http://schemas.openxmlformats.org/officeDocument/2006/relationships/hyperlink" Target="http://vi.wikipedia.org/wiki/T%E1%BA%ADp_tin:Nguyen_Van_Ty_tre.jpg" TargetMode="External"/><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3" Type="http://schemas.openxmlformats.org/officeDocument/2006/relationships/diagramData" Target="../diagrams/data1.xml"/><Relationship Id="rId7" Type="http://schemas.microsoft.com/office/2007/relationships/diagramDrawing" Target="../diagrams/drawing1.xml"/><Relationship Id="rId2" Type="http://schemas.openxmlformats.org/officeDocument/2006/relationships/notesSlide" Target="../notesSlides/notesSlide2.xml"/><Relationship Id="rId1" Type="http://schemas.openxmlformats.org/officeDocument/2006/relationships/slideLayout" Target="../slideLayouts/slideLayout2.xml"/><Relationship Id="rId6" Type="http://schemas.openxmlformats.org/officeDocument/2006/relationships/diagramColors" Target="../diagrams/colors1.xml"/><Relationship Id="rId5" Type="http://schemas.openxmlformats.org/officeDocument/2006/relationships/diagramQuickStyle" Target="../diagrams/quickStyle1.xml"/><Relationship Id="rId4" Type="http://schemas.openxmlformats.org/officeDocument/2006/relationships/diagramLayout" Target="../diagrams/layout1.xml"/></Relationships>
</file>

<file path=ppt/slides/_rels/slide13.xml.rels><?xml version="1.0" encoding="UTF-8" standalone="yes"?>
<Relationships xmlns="http://schemas.openxmlformats.org/package/2006/relationships"><Relationship Id="rId3" Type="http://schemas.openxmlformats.org/officeDocument/2006/relationships/image" Target="../media/image18.png"/><Relationship Id="rId2" Type="http://schemas.openxmlformats.org/officeDocument/2006/relationships/slideLayout" Target="../slideLayouts/slideLayout2.xml"/><Relationship Id="rId1" Type="http://schemas.openxmlformats.org/officeDocument/2006/relationships/video" Target="file:///C:\Users\Administrator\Desktop\nana\%5bHD%5d%20M&#7865;%20y&#234;u%20con%20-%20Anh%20Th&#417;%20ft%20Nguy&#7877;n%20Thi&#7879;n%20Nh&#226;n.mp4" TargetMode="External"/></Relationships>
</file>

<file path=ppt/slides/_rels/slide14.xml.rels><?xml version="1.0" encoding="UTF-8" standalone="yes"?>
<Relationships xmlns="http://schemas.openxmlformats.org/package/2006/relationships"><Relationship Id="rId3" Type="http://schemas.openxmlformats.org/officeDocument/2006/relationships/image" Target="../media/image19.jpeg"/><Relationship Id="rId2" Type="http://schemas.openxmlformats.org/officeDocument/2006/relationships/slideLayout" Target="../slideLayouts/slideLayout6.xml"/><Relationship Id="rId1" Type="http://schemas.openxmlformats.org/officeDocument/2006/relationships/tags" Target="../tags/tag3.xml"/><Relationship Id="rId4" Type="http://schemas.openxmlformats.org/officeDocument/2006/relationships/image" Target="../media/image20.gif"/></Relationships>
</file>

<file path=ppt/slides/_rels/slide15.xml.rels><?xml version="1.0" encoding="UTF-8" standalone="yes"?>
<Relationships xmlns="http://schemas.openxmlformats.org/package/2006/relationships"><Relationship Id="rId3" Type="http://schemas.openxmlformats.org/officeDocument/2006/relationships/image" Target="../media/image21.png"/><Relationship Id="rId2" Type="http://schemas.openxmlformats.org/officeDocument/2006/relationships/slideLayout" Target="../slideLayouts/slideLayout6.xml"/><Relationship Id="rId1" Type="http://schemas.openxmlformats.org/officeDocument/2006/relationships/video" Target="file:///C:\Users\Administrator\Desktop\nana\Ng&#432;&#7901;i%20&#273;i%20x&#226;y%20h&#7891;%20K&#7867;%20G&#7895;%20-%20&#272;&#259;ng%20Thu&#7853;n%20ft%20Thu%20Huy&#7873;n.mp4" TargetMode="External"/></Relationships>
</file>

<file path=ppt/slides/_rels/slide16.xml.rels><?xml version="1.0" encoding="UTF-8" standalone="yes"?>
<Relationships xmlns="http://schemas.openxmlformats.org/package/2006/relationships"><Relationship Id="rId3" Type="http://schemas.openxmlformats.org/officeDocument/2006/relationships/image" Target="../media/image23.gif"/><Relationship Id="rId2" Type="http://schemas.openxmlformats.org/officeDocument/2006/relationships/image" Target="../media/image22.gif"/><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102" name="WordArt 54"/>
          <p:cNvSpPr>
            <a:spLocks noChangeArrowheads="1" noChangeShapeType="1" noTextEdit="1"/>
          </p:cNvSpPr>
          <p:nvPr/>
        </p:nvSpPr>
        <p:spPr bwMode="auto">
          <a:xfrm>
            <a:off x="2209800" y="5609753"/>
            <a:ext cx="5117306" cy="368697"/>
          </a:xfrm>
          <a:prstGeom prst="rect">
            <a:avLst/>
          </a:prstGeom>
        </p:spPr>
        <p:txBody>
          <a:bodyPr wrap="none" fromWordArt="1">
            <a:prstTxWarp prst="textPlain">
              <a:avLst>
                <a:gd name="adj" fmla="val 50000"/>
              </a:avLst>
            </a:prstTxWarp>
          </a:bodyPr>
          <a:lstStyle/>
          <a:p>
            <a:r>
              <a:rPr lang="vi-VN" sz="2400" kern="10" dirty="0">
                <a:ln w="12700">
                  <a:solidFill>
                    <a:srgbClr val="CC0099"/>
                  </a:solidFill>
                  <a:round/>
                  <a:headEnd/>
                  <a:tailEnd/>
                </a:ln>
                <a:solidFill>
                  <a:srgbClr val="FF0000"/>
                </a:solidFill>
                <a:effectLst>
                  <a:outerShdw dist="35921" dir="2700000" sy="50000" kx="2115830" algn="bl" rotWithShape="0">
                    <a:srgbClr val="C0C0C0">
                      <a:alpha val="80000"/>
                    </a:srgbClr>
                  </a:outerShdw>
                </a:effectLst>
                <a:cs typeface="Times New Roman" panose="02020603050405020304" pitchFamily="18" charset="0"/>
              </a:rPr>
              <a:t>MÔN HỌC ÂM </a:t>
            </a:r>
            <a:r>
              <a:rPr lang="vi-VN" sz="2400" kern="10" dirty="0" smtClean="0">
                <a:ln w="12700">
                  <a:solidFill>
                    <a:srgbClr val="CC0099"/>
                  </a:solidFill>
                  <a:round/>
                  <a:headEnd/>
                  <a:tailEnd/>
                </a:ln>
                <a:solidFill>
                  <a:srgbClr val="FF0000"/>
                </a:solidFill>
                <a:effectLst>
                  <a:outerShdw dist="35921" dir="2700000" sy="50000" kx="2115830" algn="bl" rotWithShape="0">
                    <a:srgbClr val="C0C0C0">
                      <a:alpha val="80000"/>
                    </a:srgbClr>
                  </a:outerShdw>
                </a:effectLst>
                <a:cs typeface="Times New Roman" panose="02020603050405020304" pitchFamily="18" charset="0"/>
              </a:rPr>
              <a:t>NHẠC 9</a:t>
            </a:r>
            <a:endParaRPr lang="vi-VN" sz="2400" kern="10" dirty="0">
              <a:ln w="12700">
                <a:solidFill>
                  <a:srgbClr val="CC0099"/>
                </a:solidFill>
                <a:round/>
                <a:headEnd/>
                <a:tailEnd/>
              </a:ln>
              <a:solidFill>
                <a:srgbClr val="FF0000"/>
              </a:solidFill>
              <a:effectLst>
                <a:outerShdw dist="35921" dir="2700000" sy="50000" kx="2115830" algn="bl" rotWithShape="0">
                  <a:srgbClr val="C0C0C0">
                    <a:alpha val="80000"/>
                  </a:srgbClr>
                </a:outerShdw>
              </a:effectLst>
              <a:cs typeface="Times New Roman" panose="02020603050405020304" pitchFamily="18" charset="0"/>
            </a:endParaRPr>
          </a:p>
        </p:txBody>
      </p:sp>
      <p:grpSp>
        <p:nvGrpSpPr>
          <p:cNvPr id="2103" name="Group 21"/>
          <p:cNvGrpSpPr>
            <a:grpSpLocks/>
          </p:cNvGrpSpPr>
          <p:nvPr/>
        </p:nvGrpSpPr>
        <p:grpSpPr bwMode="auto">
          <a:xfrm rot="16200000">
            <a:off x="160325" y="-112932"/>
            <a:ext cx="2180035" cy="2421731"/>
            <a:chOff x="3936" y="-15"/>
            <a:chExt cx="1817" cy="1788"/>
          </a:xfrm>
        </p:grpSpPr>
        <p:pic>
          <p:nvPicPr>
            <p:cNvPr id="2104" name="Picture 22" descr="hoa-hong"/>
            <p:cNvPicPr>
              <a:picLocks noChangeAspect="1" noChangeArrowheads="1" noCrop="1"/>
            </p:cNvPicPr>
            <p:nvPr/>
          </p:nvPicPr>
          <p:blipFill>
            <a:blip r:embed="rId3">
              <a:extLst>
                <a:ext uri="{28A0092B-C50C-407E-A947-70E740481C1C}">
                  <a14:useLocalDpi xmlns:a14="http://schemas.microsoft.com/office/drawing/2010/main" val="0"/>
                </a:ext>
              </a:extLst>
            </a:blip>
            <a:srcRect/>
            <a:stretch>
              <a:fillRect/>
            </a:stretch>
          </p:blipFill>
          <p:spPr bwMode="auto">
            <a:xfrm rot="-7060206">
              <a:off x="5200" y="58"/>
              <a:ext cx="432" cy="4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105" name="Picture 23" descr="hoa-day"/>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5537" y="-15"/>
              <a:ext cx="216" cy="17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106" name="Picture 24" descr="hoa-day"/>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3936" y="7"/>
              <a:ext cx="1752" cy="2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grpSp>
        <p:nvGrpSpPr>
          <p:cNvPr id="2107" name="Group 21"/>
          <p:cNvGrpSpPr>
            <a:grpSpLocks/>
          </p:cNvGrpSpPr>
          <p:nvPr/>
        </p:nvGrpSpPr>
        <p:grpSpPr bwMode="auto">
          <a:xfrm rot="10800000">
            <a:off x="186" y="4738330"/>
            <a:ext cx="2461022" cy="2145506"/>
            <a:chOff x="3936" y="-15"/>
            <a:chExt cx="1817" cy="1788"/>
          </a:xfrm>
        </p:grpSpPr>
        <p:pic>
          <p:nvPicPr>
            <p:cNvPr id="2108" name="Picture 22" descr="hoa-hong"/>
            <p:cNvPicPr>
              <a:picLocks noChangeAspect="1" noChangeArrowheads="1" noCrop="1"/>
            </p:cNvPicPr>
            <p:nvPr/>
          </p:nvPicPr>
          <p:blipFill>
            <a:blip r:embed="rId3">
              <a:extLst>
                <a:ext uri="{28A0092B-C50C-407E-A947-70E740481C1C}">
                  <a14:useLocalDpi xmlns:a14="http://schemas.microsoft.com/office/drawing/2010/main" val="0"/>
                </a:ext>
              </a:extLst>
            </a:blip>
            <a:srcRect/>
            <a:stretch>
              <a:fillRect/>
            </a:stretch>
          </p:blipFill>
          <p:spPr bwMode="auto">
            <a:xfrm rot="-7060206">
              <a:off x="5200" y="58"/>
              <a:ext cx="432" cy="4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109" name="Picture 23" descr="hoa-day"/>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5537" y="-15"/>
              <a:ext cx="216" cy="17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110" name="Picture 24" descr="hoa-day"/>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3936" y="7"/>
              <a:ext cx="1752" cy="2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grpSp>
        <p:nvGrpSpPr>
          <p:cNvPr id="2111" name="Group 21"/>
          <p:cNvGrpSpPr>
            <a:grpSpLocks/>
          </p:cNvGrpSpPr>
          <p:nvPr/>
        </p:nvGrpSpPr>
        <p:grpSpPr bwMode="auto">
          <a:xfrm>
            <a:off x="6653223" y="17542"/>
            <a:ext cx="2461022" cy="2145506"/>
            <a:chOff x="3936" y="-15"/>
            <a:chExt cx="1817" cy="1788"/>
          </a:xfrm>
        </p:grpSpPr>
        <p:pic>
          <p:nvPicPr>
            <p:cNvPr id="2112" name="Picture 22" descr="hoa-hong"/>
            <p:cNvPicPr>
              <a:picLocks noChangeAspect="1" noChangeArrowheads="1" noCrop="1"/>
            </p:cNvPicPr>
            <p:nvPr/>
          </p:nvPicPr>
          <p:blipFill>
            <a:blip r:embed="rId3">
              <a:extLst>
                <a:ext uri="{28A0092B-C50C-407E-A947-70E740481C1C}">
                  <a14:useLocalDpi xmlns:a14="http://schemas.microsoft.com/office/drawing/2010/main" val="0"/>
                </a:ext>
              </a:extLst>
            </a:blip>
            <a:srcRect/>
            <a:stretch>
              <a:fillRect/>
            </a:stretch>
          </p:blipFill>
          <p:spPr bwMode="auto">
            <a:xfrm rot="-7060206">
              <a:off x="5200" y="58"/>
              <a:ext cx="432" cy="4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113" name="Picture 23" descr="hoa-day"/>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5537" y="-15"/>
              <a:ext cx="216" cy="17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114" name="Picture 24" descr="hoa-day"/>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3936" y="7"/>
              <a:ext cx="1752" cy="2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grpSp>
        <p:nvGrpSpPr>
          <p:cNvPr id="2115" name="Group 21"/>
          <p:cNvGrpSpPr>
            <a:grpSpLocks/>
          </p:cNvGrpSpPr>
          <p:nvPr/>
        </p:nvGrpSpPr>
        <p:grpSpPr bwMode="auto">
          <a:xfrm rot="5400000">
            <a:off x="6843117" y="4560956"/>
            <a:ext cx="2180034" cy="2421731"/>
            <a:chOff x="3936" y="-15"/>
            <a:chExt cx="1817" cy="1788"/>
          </a:xfrm>
        </p:grpSpPr>
        <p:pic>
          <p:nvPicPr>
            <p:cNvPr id="2116" name="Picture 22" descr="hoa-hong"/>
            <p:cNvPicPr>
              <a:picLocks noChangeAspect="1" noChangeArrowheads="1" noCrop="1"/>
            </p:cNvPicPr>
            <p:nvPr/>
          </p:nvPicPr>
          <p:blipFill>
            <a:blip r:embed="rId3">
              <a:extLst>
                <a:ext uri="{28A0092B-C50C-407E-A947-70E740481C1C}">
                  <a14:useLocalDpi xmlns:a14="http://schemas.microsoft.com/office/drawing/2010/main" val="0"/>
                </a:ext>
              </a:extLst>
            </a:blip>
            <a:srcRect/>
            <a:stretch>
              <a:fillRect/>
            </a:stretch>
          </p:blipFill>
          <p:spPr bwMode="auto">
            <a:xfrm rot="-7060206">
              <a:off x="5200" y="58"/>
              <a:ext cx="432" cy="4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117" name="Picture 23" descr="hoa-day"/>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5537" y="-15"/>
              <a:ext cx="216" cy="17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118" name="Picture 24" descr="hoa-day"/>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3936" y="7"/>
              <a:ext cx="1752" cy="2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sp>
        <p:nvSpPr>
          <p:cNvPr id="2119" name="Text Box 71"/>
          <p:cNvSpPr txBox="1">
            <a:spLocks noChangeArrowheads="1"/>
          </p:cNvSpPr>
          <p:nvPr/>
        </p:nvSpPr>
        <p:spPr bwMode="auto">
          <a:xfrm>
            <a:off x="705742" y="153848"/>
            <a:ext cx="7681943" cy="677108"/>
          </a:xfrm>
          <a:prstGeom prst="rect">
            <a:avLst/>
          </a:prstGeom>
          <a:solidFill>
            <a:schemeClr val="accent1">
              <a:lumMod val="40000"/>
              <a:lumOff val="60000"/>
            </a:schemeClr>
          </a:solidFill>
          <a:ln>
            <a:noFill/>
          </a:ln>
          <a:effectLst/>
        </p:spPr>
        <p:txBody>
          <a:bodyPr wrap="square">
            <a:spAutoFit/>
          </a:bodyPr>
          <a:lstStyle/>
          <a:p>
            <a:pPr algn="ctr">
              <a:spcBef>
                <a:spcPct val="50000"/>
              </a:spcBef>
            </a:pPr>
            <a:r>
              <a:rPr lang="en-US" altLang="vi-VN" b="1" dirty="0">
                <a:solidFill>
                  <a:srgbClr val="0070C0"/>
                </a:solidFill>
              </a:rPr>
              <a:t>TRƯỜNG THCS BÌNH KHÁNH</a:t>
            </a:r>
          </a:p>
        </p:txBody>
      </p:sp>
      <p:sp>
        <p:nvSpPr>
          <p:cNvPr id="2120" name="Oval 72"/>
          <p:cNvSpPr>
            <a:spLocks noChangeArrowheads="1"/>
          </p:cNvSpPr>
          <p:nvPr/>
        </p:nvSpPr>
        <p:spPr bwMode="auto">
          <a:xfrm>
            <a:off x="3006903" y="6194151"/>
            <a:ext cx="3018485" cy="342900"/>
          </a:xfrm>
          <a:prstGeom prst="ellipse">
            <a:avLst/>
          </a:prstGeom>
          <a:noFill/>
          <a:ln>
            <a:noFill/>
          </a:ln>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lgn="ctr">
                <a:solidFill>
                  <a:srgbClr val="000000"/>
                </a:solidFill>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wrap="none" anchor="ctr"/>
          <a:lstStyle/>
          <a:p>
            <a:pPr algn="ctr"/>
            <a:r>
              <a:rPr lang="en-US" altLang="vi-VN" sz="3200" b="1" dirty="0"/>
              <a:t>Người thực hiện: Huỳnh Quốc Bảo</a:t>
            </a:r>
          </a:p>
        </p:txBody>
      </p:sp>
      <p:pic>
        <p:nvPicPr>
          <p:cNvPr id="2" name="Picture 1"/>
          <p:cNvPicPr>
            <a:picLocks noChangeAspect="1"/>
          </p:cNvPicPr>
          <p:nvPr/>
        </p:nvPicPr>
        <p:blipFill>
          <a:blip r:embed="rId6" cstate="print">
            <a:extLst>
              <a:ext uri="{28A0092B-C50C-407E-A947-70E740481C1C}">
                <a14:useLocalDpi xmlns:a14="http://schemas.microsoft.com/office/drawing/2010/main" val="0"/>
              </a:ext>
            </a:extLst>
          </a:blip>
          <a:stretch>
            <a:fillRect/>
          </a:stretch>
        </p:blipFill>
        <p:spPr>
          <a:xfrm>
            <a:off x="685801" y="926624"/>
            <a:ext cx="7687318" cy="4407376"/>
          </a:xfrm>
          <a:prstGeom prst="rect">
            <a:avLst/>
          </a:prstGeom>
        </p:spPr>
      </p:pic>
    </p:spTree>
    <p:extLst>
      <p:ext uri="{BB962C8B-B14F-4D97-AF65-F5344CB8AC3E}">
        <p14:creationId xmlns:p14="http://schemas.microsoft.com/office/powerpoint/2010/main" val="1299704316"/>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pPr>
              <a:defRPr/>
            </a:pPr>
            <a:fld id="{4D192DEE-948D-4559-8EC1-8C5E0781B7CC}" type="datetime1">
              <a:rPr lang="en-US" altLang="en-US" smtClean="0"/>
              <a:pPr>
                <a:defRPr/>
              </a:pPr>
              <a:t>8/19/2022</a:t>
            </a:fld>
            <a:endParaRPr lang="en-US" altLang="en-US"/>
          </a:p>
        </p:txBody>
      </p:sp>
      <p:sp>
        <p:nvSpPr>
          <p:cNvPr id="3" name="Footer Placeholder 2"/>
          <p:cNvSpPr>
            <a:spLocks noGrp="1"/>
          </p:cNvSpPr>
          <p:nvPr>
            <p:ph type="ftr" sz="quarter" idx="11"/>
          </p:nvPr>
        </p:nvSpPr>
        <p:spPr/>
        <p:txBody>
          <a:bodyPr/>
          <a:lstStyle/>
          <a:p>
            <a:pPr>
              <a:defRPr/>
            </a:pPr>
            <a:r>
              <a:rPr lang="en-US" altLang="en-US" smtClean="0"/>
              <a:t>Vũ Thị Huyền</a:t>
            </a:r>
            <a:endParaRPr lang="en-US" altLang="en-US"/>
          </a:p>
        </p:txBody>
      </p:sp>
      <p:sp>
        <p:nvSpPr>
          <p:cNvPr id="4" name="Rectangle 3"/>
          <p:cNvSpPr/>
          <p:nvPr/>
        </p:nvSpPr>
        <p:spPr>
          <a:xfrm>
            <a:off x="64215" y="1054897"/>
            <a:ext cx="9067800" cy="3170099"/>
          </a:xfrm>
          <a:prstGeom prst="rect">
            <a:avLst/>
          </a:prstGeom>
        </p:spPr>
        <p:txBody>
          <a:bodyPr wrap="square">
            <a:spAutoFit/>
          </a:bodyPr>
          <a:lstStyle/>
          <a:p>
            <a:pPr algn="ctr">
              <a:spcAft>
                <a:spcPts val="0"/>
              </a:spcAft>
            </a:pPr>
            <a:r>
              <a:rPr lang="pt-BR" sz="4000" b="1" spc="-20" dirty="0">
                <a:solidFill>
                  <a:srgbClr val="FF0000"/>
                </a:solidFill>
                <a:ea typeface="Times New Roman" panose="02020603050405020304" pitchFamily="18" charset="0"/>
                <a:cs typeface="Times New Roman" panose="02020603050405020304" pitchFamily="18" charset="0"/>
              </a:rPr>
              <a:t>Tiết 11: </a:t>
            </a:r>
            <a:endParaRPr lang="vi-VN" sz="4400" dirty="0" smtClean="0">
              <a:solidFill>
                <a:srgbClr val="FF0000"/>
              </a:solidFill>
              <a:effectLst/>
              <a:latin typeface=".VnTime" panose="020B7200000000000000" pitchFamily="34" charset="0"/>
              <a:ea typeface="Times New Roman" panose="02020603050405020304" pitchFamily="18" charset="0"/>
              <a:cs typeface="Times New Roman" panose="02020603050405020304" pitchFamily="18" charset="0"/>
            </a:endParaRPr>
          </a:p>
          <a:p>
            <a:pPr>
              <a:spcAft>
                <a:spcPts val="0"/>
              </a:spcAft>
            </a:pPr>
            <a:r>
              <a:rPr lang="pt-BR" sz="4000" spc="-20" dirty="0">
                <a:ea typeface="Times New Roman" panose="02020603050405020304" pitchFamily="18" charset="0"/>
                <a:cs typeface="Times New Roman" panose="02020603050405020304" pitchFamily="18" charset="0"/>
              </a:rPr>
              <a:t>  </a:t>
            </a:r>
            <a:r>
              <a:rPr lang="pt-BR" sz="4000" spc="-20" dirty="0" smtClean="0">
                <a:solidFill>
                  <a:srgbClr val="0000CC"/>
                </a:solidFill>
                <a:ea typeface="Times New Roman" panose="02020603050405020304" pitchFamily="18" charset="0"/>
                <a:cs typeface="Times New Roman" panose="02020603050405020304" pitchFamily="18" charset="0"/>
              </a:rPr>
              <a:t>- </a:t>
            </a:r>
            <a:r>
              <a:rPr lang="pt-BR" sz="4000" spc="-20" dirty="0">
                <a:solidFill>
                  <a:srgbClr val="0000CC"/>
                </a:solidFill>
                <a:ea typeface="Times New Roman" panose="02020603050405020304" pitchFamily="18" charset="0"/>
                <a:cs typeface="Times New Roman" panose="02020603050405020304" pitchFamily="18" charset="0"/>
              </a:rPr>
              <a:t>Ôn tập bài hát: Nối vòng tay </a:t>
            </a:r>
            <a:r>
              <a:rPr lang="pt-BR" sz="4000" spc="-20" dirty="0" smtClean="0">
                <a:solidFill>
                  <a:srgbClr val="0000CC"/>
                </a:solidFill>
                <a:ea typeface="Times New Roman" panose="02020603050405020304" pitchFamily="18" charset="0"/>
                <a:cs typeface="Times New Roman" panose="02020603050405020304" pitchFamily="18" charset="0"/>
              </a:rPr>
              <a:t>lớn</a:t>
            </a:r>
            <a:endParaRPr lang="vi-VN" sz="4400" dirty="0" smtClean="0">
              <a:solidFill>
                <a:srgbClr val="0000CC"/>
              </a:solidFill>
              <a:effectLst/>
              <a:latin typeface=".VnTime" panose="020B7200000000000000" pitchFamily="34" charset="0"/>
              <a:ea typeface="Times New Roman" panose="02020603050405020304" pitchFamily="18" charset="0"/>
              <a:cs typeface="Times New Roman" panose="02020603050405020304" pitchFamily="18" charset="0"/>
            </a:endParaRPr>
          </a:p>
          <a:p>
            <a:pPr>
              <a:spcAft>
                <a:spcPts val="0"/>
              </a:spcAft>
            </a:pPr>
            <a:r>
              <a:rPr lang="pt-BR" sz="4000" spc="-20" dirty="0" smtClean="0">
                <a:solidFill>
                  <a:srgbClr val="0000CC"/>
                </a:solidFill>
                <a:ea typeface="Times New Roman" panose="02020603050405020304" pitchFamily="18" charset="0"/>
                <a:cs typeface="Times New Roman" panose="02020603050405020304" pitchFamily="18" charset="0"/>
              </a:rPr>
              <a:t>  - Ôn tập Tập đọc nhạc: TĐN số 3</a:t>
            </a:r>
            <a:endParaRPr lang="vi-VN" sz="4400" dirty="0" smtClean="0">
              <a:solidFill>
                <a:srgbClr val="0000CC"/>
              </a:solidFill>
              <a:effectLst/>
              <a:latin typeface=".VnTime" panose="020B7200000000000000" pitchFamily="34" charset="0"/>
              <a:ea typeface="Times New Roman" panose="02020603050405020304" pitchFamily="18" charset="0"/>
              <a:cs typeface="Times New Roman" panose="02020603050405020304" pitchFamily="18" charset="0"/>
            </a:endParaRPr>
          </a:p>
          <a:p>
            <a:pPr>
              <a:spcAft>
                <a:spcPts val="0"/>
              </a:spcAft>
            </a:pPr>
            <a:r>
              <a:rPr lang="pt-BR" sz="4000" spc="-20" dirty="0" smtClean="0">
                <a:solidFill>
                  <a:srgbClr val="0000CC"/>
                </a:solidFill>
                <a:ea typeface="Times New Roman" panose="02020603050405020304" pitchFamily="18" charset="0"/>
                <a:cs typeface="Times New Roman" panose="02020603050405020304" pitchFamily="18" charset="0"/>
              </a:rPr>
              <a:t>  - </a:t>
            </a:r>
            <a:r>
              <a:rPr lang="pt-BR" sz="4000" spc="-20" dirty="0">
                <a:solidFill>
                  <a:srgbClr val="0000CC"/>
                </a:solidFill>
                <a:ea typeface="Times New Roman" panose="02020603050405020304" pitchFamily="18" charset="0"/>
                <a:cs typeface="Times New Roman" panose="02020603050405020304" pitchFamily="18" charset="0"/>
              </a:rPr>
              <a:t>Âm nhạc thường thức: Nhạc sĩ Nguyễn Văn Tý và bài hát  Mẹ yêu con</a:t>
            </a:r>
            <a:endParaRPr lang="vi-VN" sz="4400" dirty="0">
              <a:solidFill>
                <a:srgbClr val="0000CC"/>
              </a:solidFill>
              <a:effectLst/>
              <a:latin typeface=".VnTime" panose="020B7200000000000000" pitchFamily="34" charset="0"/>
              <a:ea typeface="Times New Roman" panose="02020603050405020304" pitchFamily="18" charset="0"/>
              <a:cs typeface="Times New Roman" panose="02020603050405020304" pitchFamily="18" charset="0"/>
            </a:endParaRPr>
          </a:p>
        </p:txBody>
      </p:sp>
      <p:grpSp>
        <p:nvGrpSpPr>
          <p:cNvPr id="5" name="Group 21"/>
          <p:cNvGrpSpPr>
            <a:grpSpLocks/>
          </p:cNvGrpSpPr>
          <p:nvPr/>
        </p:nvGrpSpPr>
        <p:grpSpPr bwMode="auto">
          <a:xfrm>
            <a:off x="6653223" y="17542"/>
            <a:ext cx="2461022" cy="2145506"/>
            <a:chOff x="3936" y="-15"/>
            <a:chExt cx="1817" cy="1788"/>
          </a:xfrm>
        </p:grpSpPr>
        <p:pic>
          <p:nvPicPr>
            <p:cNvPr id="6" name="Picture 22" descr="hoa-hong"/>
            <p:cNvPicPr>
              <a:picLocks noChangeAspect="1" noChangeArrowheads="1" noCrop="1"/>
            </p:cNvPicPr>
            <p:nvPr/>
          </p:nvPicPr>
          <p:blipFill>
            <a:blip r:embed="rId2">
              <a:extLst>
                <a:ext uri="{28A0092B-C50C-407E-A947-70E740481C1C}">
                  <a14:useLocalDpi xmlns:a14="http://schemas.microsoft.com/office/drawing/2010/main" val="0"/>
                </a:ext>
              </a:extLst>
            </a:blip>
            <a:srcRect/>
            <a:stretch>
              <a:fillRect/>
            </a:stretch>
          </p:blipFill>
          <p:spPr bwMode="auto">
            <a:xfrm rot="-7060206">
              <a:off x="5200" y="58"/>
              <a:ext cx="432" cy="4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7" name="Picture 23" descr="hoa-day"/>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537" y="-15"/>
              <a:ext cx="216" cy="17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8" name="Picture 24" descr="hoa-day"/>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3936" y="7"/>
              <a:ext cx="1752" cy="2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grpSp>
        <p:nvGrpSpPr>
          <p:cNvPr id="9" name="Group 21"/>
          <p:cNvGrpSpPr>
            <a:grpSpLocks/>
          </p:cNvGrpSpPr>
          <p:nvPr/>
        </p:nvGrpSpPr>
        <p:grpSpPr bwMode="auto">
          <a:xfrm rot="16200000">
            <a:off x="137012" y="-82358"/>
            <a:ext cx="2180035" cy="2421731"/>
            <a:chOff x="3936" y="-15"/>
            <a:chExt cx="1817" cy="1788"/>
          </a:xfrm>
        </p:grpSpPr>
        <p:pic>
          <p:nvPicPr>
            <p:cNvPr id="10" name="Picture 22" descr="hoa-hong"/>
            <p:cNvPicPr>
              <a:picLocks noChangeAspect="1" noChangeArrowheads="1" noCrop="1"/>
            </p:cNvPicPr>
            <p:nvPr/>
          </p:nvPicPr>
          <p:blipFill>
            <a:blip r:embed="rId2">
              <a:extLst>
                <a:ext uri="{28A0092B-C50C-407E-A947-70E740481C1C}">
                  <a14:useLocalDpi xmlns:a14="http://schemas.microsoft.com/office/drawing/2010/main" val="0"/>
                </a:ext>
              </a:extLst>
            </a:blip>
            <a:srcRect/>
            <a:stretch>
              <a:fillRect/>
            </a:stretch>
          </p:blipFill>
          <p:spPr bwMode="auto">
            <a:xfrm rot="-7060206">
              <a:off x="5200" y="58"/>
              <a:ext cx="432" cy="4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1" name="Picture 23" descr="hoa-day"/>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537" y="-15"/>
              <a:ext cx="216" cy="17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2" name="Picture 24" descr="hoa-day"/>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3936" y="7"/>
              <a:ext cx="1752" cy="2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grpSp>
        <p:nvGrpSpPr>
          <p:cNvPr id="13" name="Group 21"/>
          <p:cNvGrpSpPr>
            <a:grpSpLocks/>
          </p:cNvGrpSpPr>
          <p:nvPr/>
        </p:nvGrpSpPr>
        <p:grpSpPr bwMode="auto">
          <a:xfrm rot="10800000">
            <a:off x="186" y="4738330"/>
            <a:ext cx="2461022" cy="2145506"/>
            <a:chOff x="3936" y="-15"/>
            <a:chExt cx="1817" cy="1788"/>
          </a:xfrm>
        </p:grpSpPr>
        <p:pic>
          <p:nvPicPr>
            <p:cNvPr id="14" name="Picture 22" descr="hoa-hong"/>
            <p:cNvPicPr>
              <a:picLocks noChangeAspect="1" noChangeArrowheads="1" noCrop="1"/>
            </p:cNvPicPr>
            <p:nvPr/>
          </p:nvPicPr>
          <p:blipFill>
            <a:blip r:embed="rId2">
              <a:extLst>
                <a:ext uri="{28A0092B-C50C-407E-A947-70E740481C1C}">
                  <a14:useLocalDpi xmlns:a14="http://schemas.microsoft.com/office/drawing/2010/main" val="0"/>
                </a:ext>
              </a:extLst>
            </a:blip>
            <a:srcRect/>
            <a:stretch>
              <a:fillRect/>
            </a:stretch>
          </p:blipFill>
          <p:spPr bwMode="auto">
            <a:xfrm rot="-7060206">
              <a:off x="5200" y="58"/>
              <a:ext cx="432" cy="4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5" name="Picture 23" descr="hoa-day"/>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537" y="-15"/>
              <a:ext cx="216" cy="17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6" name="Picture 24" descr="hoa-day"/>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3936" y="7"/>
              <a:ext cx="1752" cy="2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grpSp>
        <p:nvGrpSpPr>
          <p:cNvPr id="17" name="Group 21"/>
          <p:cNvGrpSpPr>
            <a:grpSpLocks/>
          </p:cNvGrpSpPr>
          <p:nvPr/>
        </p:nvGrpSpPr>
        <p:grpSpPr bwMode="auto">
          <a:xfrm rot="5400000">
            <a:off x="6843117" y="4560956"/>
            <a:ext cx="2180034" cy="2421731"/>
            <a:chOff x="3936" y="-15"/>
            <a:chExt cx="1817" cy="1788"/>
          </a:xfrm>
        </p:grpSpPr>
        <p:pic>
          <p:nvPicPr>
            <p:cNvPr id="18" name="Picture 22" descr="hoa-hong"/>
            <p:cNvPicPr>
              <a:picLocks noChangeAspect="1" noChangeArrowheads="1" noCrop="1"/>
            </p:cNvPicPr>
            <p:nvPr/>
          </p:nvPicPr>
          <p:blipFill>
            <a:blip r:embed="rId2">
              <a:extLst>
                <a:ext uri="{28A0092B-C50C-407E-A947-70E740481C1C}">
                  <a14:useLocalDpi xmlns:a14="http://schemas.microsoft.com/office/drawing/2010/main" val="0"/>
                </a:ext>
              </a:extLst>
            </a:blip>
            <a:srcRect/>
            <a:stretch>
              <a:fillRect/>
            </a:stretch>
          </p:blipFill>
          <p:spPr bwMode="auto">
            <a:xfrm rot="-7060206">
              <a:off x="5200" y="58"/>
              <a:ext cx="432" cy="4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9" name="Picture 23" descr="hoa-day"/>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537" y="-15"/>
              <a:ext cx="216" cy="17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0" name="Picture 24" descr="hoa-day"/>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3936" y="7"/>
              <a:ext cx="1752" cy="2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spTree>
    <p:extLst>
      <p:ext uri="{BB962C8B-B14F-4D97-AF65-F5344CB8AC3E}">
        <p14:creationId xmlns:p14="http://schemas.microsoft.com/office/powerpoint/2010/main" val="855510386"/>
      </p:ext>
    </p:extLst>
  </p:cSld>
  <p:clrMapOvr>
    <a:masterClrMapping/>
  </p:clrMapOvr>
  <p:transition>
    <p:comb/>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4"/>
                                        </p:tgtEl>
                                        <p:attrNameLst>
                                          <p:attrName>style.visibility</p:attrName>
                                        </p:attrNameLst>
                                      </p:cBhvr>
                                      <p:to>
                                        <p:strVal val="visible"/>
                                      </p:to>
                                    </p:set>
                                    <p:animEffect transition="in" filter="fade">
                                      <p:cBhvr>
                                        <p:cTn id="7" dur="500"/>
                                        <p:tgtEl>
                                          <p:spTgt spid="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p:bld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122" name="Title 1"/>
          <p:cNvSpPr>
            <a:spLocks noGrp="1"/>
          </p:cNvSpPr>
          <p:nvPr>
            <p:ph type="title"/>
          </p:nvPr>
        </p:nvSpPr>
        <p:spPr bwMode="auto">
          <a:xfrm>
            <a:off x="2971800" y="381000"/>
            <a:ext cx="3962400" cy="863600"/>
          </a:xfrm>
        </p:spPr>
        <p:txBody>
          <a:bodyPr wrap="square" numCol="1" anchorCtr="0" compatLnSpc="1">
            <a:prstTxWarp prst="textNoShape">
              <a:avLst/>
            </a:prstTxWarp>
          </a:bodyPr>
          <a:lstStyle/>
          <a:p>
            <a:r>
              <a:rPr lang="vi-VN" altLang="en-US" b="1" dirty="0" smtClean="0">
                <a:solidFill>
                  <a:srgbClr val="0000CC"/>
                </a:solidFill>
                <a:latin typeface="Times New Roman" panose="02020603050405020304" pitchFamily="18" charset="0"/>
                <a:cs typeface="Times New Roman" panose="02020603050405020304" pitchFamily="18" charset="0"/>
              </a:rPr>
              <a:t>Luyện Thanh</a:t>
            </a:r>
            <a:endParaRPr lang="en-US" altLang="en-US" b="1" dirty="0" smtClean="0">
              <a:solidFill>
                <a:srgbClr val="0000CC"/>
              </a:solidFill>
              <a:latin typeface="Times New Roman" panose="02020603050405020304" pitchFamily="18" charset="0"/>
              <a:cs typeface="Times New Roman" panose="02020603050405020304" pitchFamily="18" charset="0"/>
            </a:endParaRPr>
          </a:p>
        </p:txBody>
      </p:sp>
      <p:pic>
        <p:nvPicPr>
          <p:cNvPr id="5123" name="Picture 5"/>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6323013" y="685800"/>
            <a:ext cx="2784475" cy="5476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5124" name="Picture 6"/>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152400" y="609600"/>
            <a:ext cx="2743200" cy="5334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5125" name="Content Placeholder 3"/>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5641975" y="4419600"/>
            <a:ext cx="3505200" cy="24495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5126" name="Content Placeholder 3"/>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2819400" y="4419600"/>
            <a:ext cx="3352800" cy="24384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5127" name="Picture 4"/>
          <p:cNvPicPr>
            <a:picLocks noChangeAspect="1" noChangeArrowheads="1"/>
          </p:cNvPicPr>
          <p:nvPr/>
        </p:nvPicPr>
        <p:blipFill>
          <a:blip r:embed="rId4">
            <a:extLst>
              <a:ext uri="{28A0092B-C50C-407E-A947-70E740481C1C}">
                <a14:useLocalDpi xmlns:a14="http://schemas.microsoft.com/office/drawing/2010/main" val="0"/>
              </a:ext>
            </a:extLst>
          </a:blip>
          <a:srcRect t="62645" r="13542" b="28453"/>
          <a:stretch>
            <a:fillRect/>
          </a:stretch>
        </p:blipFill>
        <p:spPr bwMode="auto">
          <a:xfrm>
            <a:off x="211138" y="1447800"/>
            <a:ext cx="8704262" cy="1600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5128" name="Rectangle 1"/>
          <p:cNvSpPr>
            <a:spLocks noChangeArrowheads="1"/>
          </p:cNvSpPr>
          <p:nvPr/>
        </p:nvSpPr>
        <p:spPr bwMode="auto">
          <a:xfrm>
            <a:off x="609600" y="3276600"/>
            <a:ext cx="8382000" cy="7080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sz="3800">
                <a:solidFill>
                  <a:schemeClr val="bg2"/>
                </a:solidFill>
                <a:latin typeface="Times New Roman" panose="02020603050405020304" pitchFamily="18" charset="0"/>
              </a:defRPr>
            </a:lvl1pPr>
            <a:lvl2pPr marL="742950" indent="-285750">
              <a:defRPr sz="3800">
                <a:solidFill>
                  <a:schemeClr val="bg2"/>
                </a:solidFill>
                <a:latin typeface="Times New Roman" panose="02020603050405020304" pitchFamily="18" charset="0"/>
              </a:defRPr>
            </a:lvl2pPr>
            <a:lvl3pPr marL="1143000" indent="-228600">
              <a:defRPr sz="3800">
                <a:solidFill>
                  <a:schemeClr val="bg2"/>
                </a:solidFill>
                <a:latin typeface="Times New Roman" panose="02020603050405020304" pitchFamily="18" charset="0"/>
              </a:defRPr>
            </a:lvl3pPr>
            <a:lvl4pPr marL="1600200" indent="-228600">
              <a:defRPr sz="3800">
                <a:solidFill>
                  <a:schemeClr val="bg2"/>
                </a:solidFill>
                <a:latin typeface="Times New Roman" panose="02020603050405020304" pitchFamily="18" charset="0"/>
              </a:defRPr>
            </a:lvl4pPr>
            <a:lvl5pPr marL="2057400" indent="-228600">
              <a:defRPr sz="3800">
                <a:solidFill>
                  <a:schemeClr val="bg2"/>
                </a:solidFill>
                <a:latin typeface="Times New Roman" panose="02020603050405020304" pitchFamily="18" charset="0"/>
              </a:defRPr>
            </a:lvl5pPr>
            <a:lvl6pPr marL="2514600" indent="-228600" eaLnBrk="0" fontAlgn="base" hangingPunct="0">
              <a:spcBef>
                <a:spcPct val="0"/>
              </a:spcBef>
              <a:spcAft>
                <a:spcPct val="0"/>
              </a:spcAft>
              <a:defRPr sz="3800">
                <a:solidFill>
                  <a:schemeClr val="bg2"/>
                </a:solidFill>
                <a:latin typeface="Times New Roman" panose="02020603050405020304" pitchFamily="18" charset="0"/>
              </a:defRPr>
            </a:lvl6pPr>
            <a:lvl7pPr marL="2971800" indent="-228600" eaLnBrk="0" fontAlgn="base" hangingPunct="0">
              <a:spcBef>
                <a:spcPct val="0"/>
              </a:spcBef>
              <a:spcAft>
                <a:spcPct val="0"/>
              </a:spcAft>
              <a:defRPr sz="3800">
                <a:solidFill>
                  <a:schemeClr val="bg2"/>
                </a:solidFill>
                <a:latin typeface="Times New Roman" panose="02020603050405020304" pitchFamily="18" charset="0"/>
              </a:defRPr>
            </a:lvl7pPr>
            <a:lvl8pPr marL="3429000" indent="-228600" eaLnBrk="0" fontAlgn="base" hangingPunct="0">
              <a:spcBef>
                <a:spcPct val="0"/>
              </a:spcBef>
              <a:spcAft>
                <a:spcPct val="0"/>
              </a:spcAft>
              <a:defRPr sz="3800">
                <a:solidFill>
                  <a:schemeClr val="bg2"/>
                </a:solidFill>
                <a:latin typeface="Times New Roman" panose="02020603050405020304" pitchFamily="18" charset="0"/>
              </a:defRPr>
            </a:lvl8pPr>
            <a:lvl9pPr marL="3886200" indent="-228600" eaLnBrk="0" fontAlgn="base" hangingPunct="0">
              <a:spcBef>
                <a:spcPct val="0"/>
              </a:spcBef>
              <a:spcAft>
                <a:spcPct val="0"/>
              </a:spcAft>
              <a:defRPr sz="3800">
                <a:solidFill>
                  <a:schemeClr val="bg2"/>
                </a:solidFill>
                <a:latin typeface="Times New Roman" panose="02020603050405020304" pitchFamily="18" charset="0"/>
              </a:defRPr>
            </a:lvl9pPr>
          </a:lstStyle>
          <a:p>
            <a:r>
              <a:rPr lang="en-US" altLang="en-US" sz="4000" dirty="0">
                <a:solidFill>
                  <a:srgbClr val="FFFF00"/>
                </a:solidFill>
              </a:rPr>
              <a:t> </a:t>
            </a:r>
            <a:r>
              <a:rPr lang="en-US" altLang="en-US" sz="4000" dirty="0">
                <a:solidFill>
                  <a:schemeClr val="bg1"/>
                </a:solidFill>
              </a:rPr>
              <a:t>Mi    i       </a:t>
            </a:r>
            <a:r>
              <a:rPr lang="en-US" altLang="en-US" sz="4000" dirty="0" err="1">
                <a:solidFill>
                  <a:schemeClr val="bg1"/>
                </a:solidFill>
              </a:rPr>
              <a:t>i</a:t>
            </a:r>
            <a:r>
              <a:rPr lang="en-US" altLang="en-US" sz="4000" dirty="0">
                <a:solidFill>
                  <a:schemeClr val="bg1"/>
                </a:solidFill>
              </a:rPr>
              <a:t>        </a:t>
            </a:r>
            <a:r>
              <a:rPr lang="en-US" altLang="en-US" sz="4000" dirty="0" err="1">
                <a:solidFill>
                  <a:schemeClr val="bg1"/>
                </a:solidFill>
              </a:rPr>
              <a:t>i</a:t>
            </a:r>
            <a:r>
              <a:rPr lang="en-US" altLang="en-US" sz="4000" dirty="0">
                <a:solidFill>
                  <a:schemeClr val="bg1"/>
                </a:solidFill>
              </a:rPr>
              <a:t>     ma   a     </a:t>
            </a:r>
            <a:r>
              <a:rPr lang="en-US" altLang="en-US" sz="4000" dirty="0" err="1">
                <a:solidFill>
                  <a:schemeClr val="bg1"/>
                </a:solidFill>
              </a:rPr>
              <a:t>a</a:t>
            </a:r>
            <a:r>
              <a:rPr lang="en-US" altLang="en-US" sz="4000" dirty="0">
                <a:solidFill>
                  <a:schemeClr val="bg1"/>
                </a:solidFill>
              </a:rPr>
              <a:t>     </a:t>
            </a:r>
            <a:r>
              <a:rPr lang="en-US" altLang="en-US" sz="4000" dirty="0" err="1">
                <a:solidFill>
                  <a:schemeClr val="bg1"/>
                </a:solidFill>
              </a:rPr>
              <a:t>a</a:t>
            </a:r>
            <a:r>
              <a:rPr lang="en-US" altLang="en-US" sz="4000" dirty="0">
                <a:solidFill>
                  <a:schemeClr val="bg1"/>
                </a:solidFill>
              </a:rPr>
              <a:t>    </a:t>
            </a:r>
            <a:r>
              <a:rPr lang="en-US" altLang="en-US" sz="4000" dirty="0" err="1">
                <a:solidFill>
                  <a:schemeClr val="bg1"/>
                </a:solidFill>
              </a:rPr>
              <a:t>a</a:t>
            </a:r>
            <a:endParaRPr lang="en-US" altLang="vi-VN" dirty="0">
              <a:solidFill>
                <a:schemeClr val="bg1"/>
              </a:solidFill>
            </a:endParaRPr>
          </a:p>
        </p:txBody>
      </p:sp>
      <p:pic>
        <p:nvPicPr>
          <p:cNvPr id="5129" name="Content Placeholder 3"/>
          <p:cNvPicPr>
            <a:picLocks noGrp="1" noChangeAspect="1"/>
          </p:cNvPicPr>
          <p:nvPr>
            <p:ph idx="1"/>
          </p:nvPr>
        </p:nvPicPr>
        <p:blipFill>
          <a:blip r:embed="rId3">
            <a:extLst>
              <a:ext uri="{28A0092B-C50C-407E-A947-70E740481C1C}">
                <a14:useLocalDpi xmlns:a14="http://schemas.microsoft.com/office/drawing/2010/main" val="0"/>
              </a:ext>
            </a:extLst>
          </a:blip>
          <a:srcRect/>
          <a:stretch>
            <a:fillRect/>
          </a:stretch>
        </p:blipFill>
        <p:spPr bwMode="auto">
          <a:xfrm>
            <a:off x="0" y="4419600"/>
            <a:ext cx="3048000" cy="2438400"/>
          </a:xfrm>
        </p:spPr>
      </p:pic>
    </p:spTree>
  </p:cSld>
  <p:clrMapOvr>
    <a:masterClrMapping/>
  </p:clrMapOvr>
  <p:transition>
    <p:comb/>
  </p:transition>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showMasterPhAnim="0">
  <p:cSld>
    <p:spTree>
      <p:nvGrpSpPr>
        <p:cNvPr id="1" name=""/>
        <p:cNvGrpSpPr/>
        <p:nvPr/>
      </p:nvGrpSpPr>
      <p:grpSpPr>
        <a:xfrm>
          <a:off x="0" y="0"/>
          <a:ext cx="0" cy="0"/>
          <a:chOff x="0" y="0"/>
          <a:chExt cx="0" cy="0"/>
        </a:xfrm>
      </p:grpSpPr>
      <p:pic>
        <p:nvPicPr>
          <p:cNvPr id="22547" name="Picture 19"/>
          <p:cNvPicPr>
            <a:picLocks noChangeAspect="1" noChangeArrowheads="1"/>
          </p:cNvPicPr>
          <p:nvPr/>
        </p:nvPicPr>
        <p:blipFill>
          <a:blip r:embed="rId3">
            <a:extLst>
              <a:ext uri="{28A0092B-C50C-407E-A947-70E740481C1C}">
                <a14:useLocalDpi xmlns:a14="http://schemas.microsoft.com/office/drawing/2010/main" val="0"/>
              </a:ext>
            </a:extLst>
          </a:blip>
          <a:srcRect t="10001" r="4286" b="5983"/>
          <a:stretch>
            <a:fillRect/>
          </a:stretch>
        </p:blipFill>
        <p:spPr bwMode="auto">
          <a:xfrm>
            <a:off x="0" y="0"/>
            <a:ext cx="9144000" cy="6858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ustDataLst>
      <p:tags r:id="rId1"/>
    </p:custDataLst>
  </p:cSld>
  <p:clrMapOvr>
    <a:masterClrMapping/>
  </p:clrMapOvr>
  <mc:AlternateContent xmlns:mc="http://schemas.openxmlformats.org/markup-compatibility/2006">
    <mc:Choice xmlns:p14="http://schemas.microsoft.com/office/powerpoint/2010/main" Requires="p14">
      <p:transition spd="med" p14:dur="700">
        <p:fade/>
      </p:transition>
    </mc:Choice>
    <mc:Fallback>
      <p:transition spd="med">
        <p:fade/>
      </p:transition>
    </mc:Fallback>
  </mc:AlternateContent>
  <p:timing>
    <p:tnLst>
      <p:par>
        <p:cTn id="1" dur="indefinite" restart="never" nodeType="tmRoot">
          <p:childTnLst>
            <p:seq concurrent="1" nextAc="seek">
              <p:cTn id="2" dur="indefinite" nodeType="mainSeq">
                <p:childTnLst>
                  <p:par>
                    <p:cTn id="3" fill="hold" nodeType="clickPar">
                      <p:stCondLst>
                        <p:cond delay="indefinite"/>
                        <p:cond evt="onBegin" delay="0">
                          <p:tn val="2"/>
                        </p:cond>
                      </p:stCondLst>
                      <p:childTnLst>
                        <p:par>
                          <p:cTn id="4" fill="hold" nodeType="withGroup">
                            <p:stCondLst>
                              <p:cond delay="0"/>
                            </p:stCondLst>
                            <p:childTnLst>
                              <p:par>
                                <p:cTn id="5" presetID="8" presetClass="entr" presetSubtype="16" fill="hold" nodeType="withEffect">
                                  <p:stCondLst>
                                    <p:cond delay="0"/>
                                  </p:stCondLst>
                                  <p:childTnLst>
                                    <p:set>
                                      <p:cBhvr>
                                        <p:cTn id="6" dur="1" fill="hold">
                                          <p:stCondLst>
                                            <p:cond delay="0"/>
                                          </p:stCondLst>
                                        </p:cTn>
                                        <p:tgtEl>
                                          <p:spTgt spid="22547"/>
                                        </p:tgtEl>
                                        <p:attrNameLst>
                                          <p:attrName>style.visibility</p:attrName>
                                        </p:attrNameLst>
                                      </p:cBhvr>
                                      <p:to>
                                        <p:strVal val="visible"/>
                                      </p:to>
                                    </p:set>
                                    <p:animEffect transition="in" filter="diamond(in)">
                                      <p:cBhvr>
                                        <p:cTn id="7" dur="2000"/>
                                        <p:tgtEl>
                                          <p:spTgt spid="22547"/>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5.xml><?xml version="1.0" encoding="utf-8"?>
<p:sld xmlns:a="http://schemas.openxmlformats.org/drawingml/2006/main" xmlns:r="http://schemas.openxmlformats.org/officeDocument/2006/relationships" xmlns:p="http://schemas.openxmlformats.org/presentationml/2006/main" showMasterPhAnim="0">
  <p:cSld>
    <p:spTree>
      <p:nvGrpSpPr>
        <p:cNvPr id="1" name=""/>
        <p:cNvGrpSpPr/>
        <p:nvPr/>
      </p:nvGrpSpPr>
      <p:grpSpPr>
        <a:xfrm>
          <a:off x="0" y="0"/>
          <a:ext cx="0" cy="0"/>
          <a:chOff x="0" y="0"/>
          <a:chExt cx="0" cy="0"/>
        </a:xfrm>
      </p:grpSpPr>
      <p:sp>
        <p:nvSpPr>
          <p:cNvPr id="88073" name="Text Box 9"/>
          <p:cNvSpPr txBox="1">
            <a:spLocks noChangeArrowheads="1"/>
          </p:cNvSpPr>
          <p:nvPr/>
        </p:nvSpPr>
        <p:spPr bwMode="auto">
          <a:xfrm>
            <a:off x="914400" y="2667000"/>
            <a:ext cx="7772400" cy="357028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defRPr sz="3800">
                <a:solidFill>
                  <a:schemeClr val="bg2"/>
                </a:solidFill>
                <a:latin typeface="Times New Roman" panose="02020603050405020304" pitchFamily="18" charset="0"/>
              </a:defRPr>
            </a:lvl1pPr>
            <a:lvl2pPr marL="742950" indent="-285750">
              <a:defRPr sz="3800">
                <a:solidFill>
                  <a:schemeClr val="bg2"/>
                </a:solidFill>
                <a:latin typeface="Times New Roman" panose="02020603050405020304" pitchFamily="18" charset="0"/>
              </a:defRPr>
            </a:lvl2pPr>
            <a:lvl3pPr marL="1143000" indent="-228600">
              <a:defRPr sz="3800">
                <a:solidFill>
                  <a:schemeClr val="bg2"/>
                </a:solidFill>
                <a:latin typeface="Times New Roman" panose="02020603050405020304" pitchFamily="18" charset="0"/>
              </a:defRPr>
            </a:lvl3pPr>
            <a:lvl4pPr marL="1600200" indent="-228600">
              <a:defRPr sz="3800">
                <a:solidFill>
                  <a:schemeClr val="bg2"/>
                </a:solidFill>
                <a:latin typeface="Times New Roman" panose="02020603050405020304" pitchFamily="18" charset="0"/>
              </a:defRPr>
            </a:lvl4pPr>
            <a:lvl5pPr marL="2057400" indent="-228600">
              <a:defRPr sz="3800">
                <a:solidFill>
                  <a:schemeClr val="bg2"/>
                </a:solidFill>
                <a:latin typeface="Times New Roman" panose="02020603050405020304" pitchFamily="18" charset="0"/>
              </a:defRPr>
            </a:lvl5pPr>
            <a:lvl6pPr marL="2514600" indent="-228600" eaLnBrk="0" fontAlgn="base" hangingPunct="0">
              <a:spcBef>
                <a:spcPct val="0"/>
              </a:spcBef>
              <a:spcAft>
                <a:spcPct val="0"/>
              </a:spcAft>
              <a:defRPr sz="3800">
                <a:solidFill>
                  <a:schemeClr val="bg2"/>
                </a:solidFill>
                <a:latin typeface="Times New Roman" panose="02020603050405020304" pitchFamily="18" charset="0"/>
              </a:defRPr>
            </a:lvl6pPr>
            <a:lvl7pPr marL="2971800" indent="-228600" eaLnBrk="0" fontAlgn="base" hangingPunct="0">
              <a:spcBef>
                <a:spcPct val="0"/>
              </a:spcBef>
              <a:spcAft>
                <a:spcPct val="0"/>
              </a:spcAft>
              <a:defRPr sz="3800">
                <a:solidFill>
                  <a:schemeClr val="bg2"/>
                </a:solidFill>
                <a:latin typeface="Times New Roman" panose="02020603050405020304" pitchFamily="18" charset="0"/>
              </a:defRPr>
            </a:lvl7pPr>
            <a:lvl8pPr marL="3429000" indent="-228600" eaLnBrk="0" fontAlgn="base" hangingPunct="0">
              <a:spcBef>
                <a:spcPct val="0"/>
              </a:spcBef>
              <a:spcAft>
                <a:spcPct val="0"/>
              </a:spcAft>
              <a:defRPr sz="3800">
                <a:solidFill>
                  <a:schemeClr val="bg2"/>
                </a:solidFill>
                <a:latin typeface="Times New Roman" panose="02020603050405020304" pitchFamily="18" charset="0"/>
              </a:defRPr>
            </a:lvl8pPr>
            <a:lvl9pPr marL="3886200" indent="-228600" eaLnBrk="0" fontAlgn="base" hangingPunct="0">
              <a:spcBef>
                <a:spcPct val="0"/>
              </a:spcBef>
              <a:spcAft>
                <a:spcPct val="0"/>
              </a:spcAft>
              <a:defRPr sz="3800">
                <a:solidFill>
                  <a:schemeClr val="bg2"/>
                </a:solidFill>
                <a:latin typeface="Times New Roman" panose="02020603050405020304" pitchFamily="18" charset="0"/>
              </a:defRPr>
            </a:lvl9pPr>
          </a:lstStyle>
          <a:p>
            <a:pPr algn="just" eaLnBrk="1" hangingPunct="1">
              <a:spcBef>
                <a:spcPct val="50000"/>
              </a:spcBef>
            </a:pPr>
            <a:endParaRPr lang="en-US" altLang="en-US" sz="1800" dirty="0">
              <a:solidFill>
                <a:srgbClr val="FFC000"/>
              </a:solidFill>
              <a:latin typeface="Arial" panose="020B0604020202020204" pitchFamily="34" charset="0"/>
            </a:endParaRPr>
          </a:p>
          <a:p>
            <a:pPr algn="just" eaLnBrk="1" hangingPunct="1">
              <a:spcBef>
                <a:spcPct val="50000"/>
              </a:spcBef>
            </a:pPr>
            <a:r>
              <a:rPr lang="en-US" altLang="en-US" sz="3200" dirty="0">
                <a:solidFill>
                  <a:srgbClr val="0000CC"/>
                </a:solidFill>
                <a:latin typeface="Arial" panose="020B0604020202020204" pitchFamily="34" charset="0"/>
              </a:rPr>
              <a:t>  </a:t>
            </a:r>
            <a:r>
              <a:rPr lang="en-US" altLang="en-US" sz="3200" dirty="0">
                <a:solidFill>
                  <a:srgbClr val="0000CC"/>
                </a:solidFill>
              </a:rPr>
              <a:t>Là tiếng nói của những người Việt Nam yêu nước, mong muốn cùng được nắm tay, kề vai sát cánh bên nhau, để tạo dựng một cuộc sống yên vui, thanh bình, vươn tới mục tiêu cao cả. Vì một đất nước Việt Nam thống nhất, độc lập, hòa bình và hạnh phúc.                </a:t>
            </a:r>
            <a:endParaRPr lang="en-US" altLang="en-US" sz="2000" dirty="0">
              <a:solidFill>
                <a:srgbClr val="0000CC"/>
              </a:solidFill>
            </a:endParaRPr>
          </a:p>
        </p:txBody>
      </p:sp>
      <p:sp>
        <p:nvSpPr>
          <p:cNvPr id="7171" name="Rectangle 10"/>
          <p:cNvSpPr>
            <a:spLocks noChangeArrowheads="1"/>
          </p:cNvSpPr>
          <p:nvPr/>
        </p:nvSpPr>
        <p:spPr bwMode="auto">
          <a:xfrm>
            <a:off x="2641600" y="1130300"/>
            <a:ext cx="4562475" cy="77946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defRPr sz="3800">
                <a:solidFill>
                  <a:schemeClr val="bg2"/>
                </a:solidFill>
                <a:latin typeface="Times New Roman" panose="02020603050405020304" pitchFamily="18" charset="0"/>
              </a:defRPr>
            </a:lvl1pPr>
            <a:lvl2pPr marL="742950" indent="-285750">
              <a:defRPr sz="3800">
                <a:solidFill>
                  <a:schemeClr val="bg2"/>
                </a:solidFill>
                <a:latin typeface="Times New Roman" panose="02020603050405020304" pitchFamily="18" charset="0"/>
              </a:defRPr>
            </a:lvl2pPr>
            <a:lvl3pPr marL="1143000" indent="-228600">
              <a:defRPr sz="3800">
                <a:solidFill>
                  <a:schemeClr val="bg2"/>
                </a:solidFill>
                <a:latin typeface="Times New Roman" panose="02020603050405020304" pitchFamily="18" charset="0"/>
              </a:defRPr>
            </a:lvl3pPr>
            <a:lvl4pPr marL="1600200" indent="-228600">
              <a:defRPr sz="3800">
                <a:solidFill>
                  <a:schemeClr val="bg2"/>
                </a:solidFill>
                <a:latin typeface="Times New Roman" panose="02020603050405020304" pitchFamily="18" charset="0"/>
              </a:defRPr>
            </a:lvl4pPr>
            <a:lvl5pPr marL="2057400" indent="-228600">
              <a:defRPr sz="3800">
                <a:solidFill>
                  <a:schemeClr val="bg2"/>
                </a:solidFill>
                <a:latin typeface="Times New Roman" panose="02020603050405020304" pitchFamily="18" charset="0"/>
              </a:defRPr>
            </a:lvl5pPr>
            <a:lvl6pPr marL="2514600" indent="-228600" eaLnBrk="0" fontAlgn="base" hangingPunct="0">
              <a:spcBef>
                <a:spcPct val="0"/>
              </a:spcBef>
              <a:spcAft>
                <a:spcPct val="0"/>
              </a:spcAft>
              <a:defRPr sz="3800">
                <a:solidFill>
                  <a:schemeClr val="bg2"/>
                </a:solidFill>
                <a:latin typeface="Times New Roman" panose="02020603050405020304" pitchFamily="18" charset="0"/>
              </a:defRPr>
            </a:lvl6pPr>
            <a:lvl7pPr marL="2971800" indent="-228600" eaLnBrk="0" fontAlgn="base" hangingPunct="0">
              <a:spcBef>
                <a:spcPct val="0"/>
              </a:spcBef>
              <a:spcAft>
                <a:spcPct val="0"/>
              </a:spcAft>
              <a:defRPr sz="3800">
                <a:solidFill>
                  <a:schemeClr val="bg2"/>
                </a:solidFill>
                <a:latin typeface="Times New Roman" panose="02020603050405020304" pitchFamily="18" charset="0"/>
              </a:defRPr>
            </a:lvl7pPr>
            <a:lvl8pPr marL="3429000" indent="-228600" eaLnBrk="0" fontAlgn="base" hangingPunct="0">
              <a:spcBef>
                <a:spcPct val="0"/>
              </a:spcBef>
              <a:spcAft>
                <a:spcPct val="0"/>
              </a:spcAft>
              <a:defRPr sz="3800">
                <a:solidFill>
                  <a:schemeClr val="bg2"/>
                </a:solidFill>
                <a:latin typeface="Times New Roman" panose="02020603050405020304" pitchFamily="18" charset="0"/>
              </a:defRPr>
            </a:lvl8pPr>
            <a:lvl9pPr marL="3886200" indent="-228600" eaLnBrk="0" fontAlgn="base" hangingPunct="0">
              <a:spcBef>
                <a:spcPct val="0"/>
              </a:spcBef>
              <a:spcAft>
                <a:spcPct val="0"/>
              </a:spcAft>
              <a:defRPr sz="3800">
                <a:solidFill>
                  <a:schemeClr val="bg2"/>
                </a:solidFill>
                <a:latin typeface="Times New Roman" panose="02020603050405020304" pitchFamily="18" charset="0"/>
              </a:defRPr>
            </a:lvl9pPr>
          </a:lstStyle>
          <a:p>
            <a:pPr>
              <a:spcBef>
                <a:spcPct val="50000"/>
              </a:spcBef>
            </a:pPr>
            <a:endParaRPr lang="en-US" altLang="en-US" sz="1800">
              <a:solidFill>
                <a:schemeClr val="bg1"/>
              </a:solidFill>
            </a:endParaRPr>
          </a:p>
          <a:p>
            <a:pPr>
              <a:spcBef>
                <a:spcPct val="50000"/>
              </a:spcBef>
            </a:pPr>
            <a:r>
              <a:rPr lang="en-US" altLang="en-US" sz="1800">
                <a:solidFill>
                  <a:schemeClr val="tx1"/>
                </a:solidFill>
              </a:rPr>
              <a:t>  </a:t>
            </a:r>
          </a:p>
        </p:txBody>
      </p:sp>
      <p:sp>
        <p:nvSpPr>
          <p:cNvPr id="88075" name="Oval 11"/>
          <p:cNvSpPr>
            <a:spLocks noChangeArrowheads="1"/>
          </p:cNvSpPr>
          <p:nvPr/>
        </p:nvSpPr>
        <p:spPr bwMode="auto">
          <a:xfrm>
            <a:off x="914400" y="914400"/>
            <a:ext cx="7239000" cy="1905000"/>
          </a:xfrm>
          <a:prstGeom prst="ellipse">
            <a:avLst/>
          </a:prstGeom>
          <a:solidFill>
            <a:srgbClr val="FF00FF"/>
          </a:solidFill>
          <a:ln w="9525">
            <a:solidFill>
              <a:schemeClr val="tx1"/>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algn="ctr">
              <a:defRPr/>
            </a:pPr>
            <a:r>
              <a:rPr lang="en-US" altLang="en-US" sz="3200" dirty="0" err="1">
                <a:solidFill>
                  <a:srgbClr val="0000CC"/>
                </a:solidFill>
              </a:rPr>
              <a:t>Nội</a:t>
            </a:r>
            <a:r>
              <a:rPr lang="en-US" altLang="en-US" sz="3200" dirty="0">
                <a:solidFill>
                  <a:srgbClr val="0000CC"/>
                </a:solidFill>
              </a:rPr>
              <a:t> dung </a:t>
            </a:r>
            <a:r>
              <a:rPr lang="en-US" altLang="en-US" sz="3200" dirty="0" err="1">
                <a:solidFill>
                  <a:srgbClr val="0000CC"/>
                </a:solidFill>
              </a:rPr>
              <a:t>của</a:t>
            </a:r>
            <a:r>
              <a:rPr lang="en-US" altLang="en-US" sz="3200" dirty="0">
                <a:solidFill>
                  <a:srgbClr val="0000CC"/>
                </a:solidFill>
              </a:rPr>
              <a:t> </a:t>
            </a:r>
            <a:r>
              <a:rPr lang="en-US" altLang="en-US" sz="3200" dirty="0" err="1">
                <a:solidFill>
                  <a:srgbClr val="0000CC"/>
                </a:solidFill>
              </a:rPr>
              <a:t>bài</a:t>
            </a:r>
            <a:r>
              <a:rPr lang="en-US" altLang="en-US" sz="3200" dirty="0">
                <a:solidFill>
                  <a:srgbClr val="0000CC"/>
                </a:solidFill>
              </a:rPr>
              <a:t> </a:t>
            </a:r>
            <a:r>
              <a:rPr lang="en-US" altLang="en-US" sz="3200" dirty="0" err="1">
                <a:solidFill>
                  <a:srgbClr val="0000CC"/>
                </a:solidFill>
              </a:rPr>
              <a:t>hát</a:t>
            </a:r>
            <a:r>
              <a:rPr lang="en-US" altLang="en-US" sz="3200" dirty="0">
                <a:solidFill>
                  <a:srgbClr val="0000CC"/>
                </a:solidFill>
              </a:rPr>
              <a:t> </a:t>
            </a:r>
            <a:r>
              <a:rPr lang="en-US" altLang="en-US" sz="3200" i="1" dirty="0" err="1">
                <a:solidFill>
                  <a:srgbClr val="0000CC"/>
                </a:solidFill>
              </a:rPr>
              <a:t>Nối</a:t>
            </a:r>
            <a:r>
              <a:rPr lang="en-US" altLang="en-US" sz="3200" i="1" dirty="0">
                <a:solidFill>
                  <a:srgbClr val="0000CC"/>
                </a:solidFill>
              </a:rPr>
              <a:t> </a:t>
            </a:r>
            <a:r>
              <a:rPr lang="en-US" altLang="en-US" sz="3200" i="1" dirty="0" err="1">
                <a:solidFill>
                  <a:srgbClr val="0000CC"/>
                </a:solidFill>
              </a:rPr>
              <a:t>vòng</a:t>
            </a:r>
            <a:r>
              <a:rPr lang="en-US" altLang="en-US" sz="3200" i="1" dirty="0">
                <a:solidFill>
                  <a:srgbClr val="0000CC"/>
                </a:solidFill>
              </a:rPr>
              <a:t> </a:t>
            </a:r>
            <a:r>
              <a:rPr lang="en-US" altLang="en-US" sz="3200" i="1" dirty="0" err="1">
                <a:solidFill>
                  <a:srgbClr val="0000CC"/>
                </a:solidFill>
              </a:rPr>
              <a:t>tay</a:t>
            </a:r>
            <a:r>
              <a:rPr lang="en-US" altLang="en-US" sz="3200" i="1" dirty="0">
                <a:solidFill>
                  <a:srgbClr val="0000CC"/>
                </a:solidFill>
              </a:rPr>
              <a:t> </a:t>
            </a:r>
            <a:r>
              <a:rPr lang="en-US" altLang="en-US" sz="3200" i="1" dirty="0" err="1">
                <a:solidFill>
                  <a:srgbClr val="0000CC"/>
                </a:solidFill>
              </a:rPr>
              <a:t>lớn</a:t>
            </a:r>
            <a:endParaRPr lang="en-US" altLang="en-US" sz="3200" i="1" dirty="0">
              <a:solidFill>
                <a:srgbClr val="0000CC"/>
              </a:solidFill>
            </a:endParaRPr>
          </a:p>
          <a:p>
            <a:pPr algn="ctr">
              <a:defRPr/>
            </a:pPr>
            <a:r>
              <a:rPr lang="en-US" altLang="en-US" sz="3200" i="1" dirty="0">
                <a:solidFill>
                  <a:srgbClr val="0000CC"/>
                </a:solidFill>
              </a:rPr>
              <a:t> </a:t>
            </a:r>
            <a:r>
              <a:rPr lang="en-US" altLang="en-US" sz="3200" dirty="0" err="1">
                <a:solidFill>
                  <a:srgbClr val="0000CC"/>
                </a:solidFill>
              </a:rPr>
              <a:t>nói</a:t>
            </a:r>
            <a:r>
              <a:rPr lang="en-US" altLang="en-US" sz="3200" dirty="0">
                <a:solidFill>
                  <a:srgbClr val="0000CC"/>
                </a:solidFill>
              </a:rPr>
              <a:t> </a:t>
            </a:r>
            <a:r>
              <a:rPr lang="en-US" altLang="en-US" sz="3200" dirty="0" err="1">
                <a:solidFill>
                  <a:srgbClr val="0000CC"/>
                </a:solidFill>
              </a:rPr>
              <a:t>lên</a:t>
            </a:r>
            <a:r>
              <a:rPr lang="en-US" altLang="en-US" sz="3200" dirty="0">
                <a:solidFill>
                  <a:srgbClr val="0000CC"/>
                </a:solidFill>
              </a:rPr>
              <a:t> </a:t>
            </a:r>
            <a:r>
              <a:rPr lang="en-US" altLang="en-US" sz="3200" dirty="0" err="1">
                <a:solidFill>
                  <a:srgbClr val="0000CC"/>
                </a:solidFill>
              </a:rPr>
              <a:t>điều</a:t>
            </a:r>
            <a:r>
              <a:rPr lang="en-US" altLang="en-US" sz="3200" dirty="0">
                <a:solidFill>
                  <a:srgbClr val="0000CC"/>
                </a:solidFill>
              </a:rPr>
              <a:t> </a:t>
            </a:r>
            <a:r>
              <a:rPr lang="en-US" altLang="en-US" sz="3200" dirty="0" err="1">
                <a:solidFill>
                  <a:srgbClr val="0000CC"/>
                </a:solidFill>
              </a:rPr>
              <a:t>gì</a:t>
            </a:r>
            <a:r>
              <a:rPr lang="en-US" altLang="en-US" sz="3200" dirty="0">
                <a:solidFill>
                  <a:srgbClr val="0000CC"/>
                </a:solidFill>
              </a:rPr>
              <a:t>?</a:t>
            </a:r>
          </a:p>
        </p:txBody>
      </p:sp>
    </p:spTree>
  </p:cSld>
  <p:clrMapOvr>
    <a:masterClrMapping/>
  </p:clrMapOvr>
  <p:transition spd="slow">
    <p:push dir="u"/>
  </p:transition>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21" presetClass="entr" presetSubtype="1" fill="hold" grpId="0" nodeType="clickEffect">
                                  <p:stCondLst>
                                    <p:cond delay="0"/>
                                  </p:stCondLst>
                                  <p:childTnLst>
                                    <p:set>
                                      <p:cBhvr>
                                        <p:cTn id="6" dur="1" fill="hold">
                                          <p:stCondLst>
                                            <p:cond delay="0"/>
                                          </p:stCondLst>
                                        </p:cTn>
                                        <p:tgtEl>
                                          <p:spTgt spid="88073"/>
                                        </p:tgtEl>
                                        <p:attrNameLst>
                                          <p:attrName>style.visibility</p:attrName>
                                        </p:attrNameLst>
                                      </p:cBhvr>
                                      <p:to>
                                        <p:strVal val="visible"/>
                                      </p:to>
                                    </p:set>
                                    <p:animEffect transition="in" filter="wheel(1)">
                                      <p:cBhvr>
                                        <p:cTn id="7" dur="3000"/>
                                        <p:tgtEl>
                                          <p:spTgt spid="8807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8073" grpId="0"/>
    </p:bld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 name="Picture 5"/>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0" y="0"/>
            <a:ext cx="9144000" cy="68580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cSld>
  <p:clrMapOvr>
    <a:masterClrMapping/>
  </p:clrMapOvr>
  <mc:AlternateContent xmlns:mc="http://schemas.openxmlformats.org/markup-compatibility/2006">
    <mc:Choice xmlns:p14="http://schemas.microsoft.com/office/powerpoint/2010/main" Requires="p14">
      <p:transition spd="slow" p14:dur="2000">
        <p14:ferris dir="l"/>
      </p:transition>
    </mc:Choice>
    <mc:Fallback>
      <p:transition spd="slow">
        <p:fade/>
      </p:transition>
    </mc:Fallback>
  </mc:AlternateContent>
  <p:timing>
    <p:tnLst>
      <p:par>
        <p:cTn id="1" dur="indefinite" restart="never" nodeType="tmRoot">
          <p:childTnLst>
            <p:seq concurrent="1" nextAc="seek">
              <p:cTn id="2" dur="indefinite" nodeType="mainSeq">
                <p:childTnLst>
                  <p:par>
                    <p:cTn id="3" fill="hold" nodeType="clickPar">
                      <p:stCondLst>
                        <p:cond delay="indefinite"/>
                        <p:cond evt="onBegin" delay="0">
                          <p:tn val="2"/>
                        </p:cond>
                      </p:stCondLst>
                      <p:childTnLst>
                        <p:par>
                          <p:cTn id="4" fill="hold" nodeType="withGroup">
                            <p:stCondLst>
                              <p:cond delay="0"/>
                            </p:stCondLst>
                            <p:childTnLst>
                              <p:par>
                                <p:cTn id="5" presetID="31" presetClass="entr" presetSubtype="0" fill="hold" nodeType="withEffect">
                                  <p:stCondLst>
                                    <p:cond delay="0"/>
                                  </p:stCondLst>
                                  <p:childTnLst>
                                    <p:set>
                                      <p:cBhvr>
                                        <p:cTn id="6" dur="1" fill="hold">
                                          <p:stCondLst>
                                            <p:cond delay="0"/>
                                          </p:stCondLst>
                                        </p:cTn>
                                        <p:tgtEl>
                                          <p:spTgt spid="7"/>
                                        </p:tgtEl>
                                        <p:attrNameLst>
                                          <p:attrName>style.visibility</p:attrName>
                                        </p:attrNameLst>
                                      </p:cBhvr>
                                      <p:to>
                                        <p:strVal val="visible"/>
                                      </p:to>
                                    </p:set>
                                    <p:anim calcmode="lin" valueType="num">
                                      <p:cBhvr>
                                        <p:cTn id="7" dur="1000" fill="hold"/>
                                        <p:tgtEl>
                                          <p:spTgt spid="7"/>
                                        </p:tgtEl>
                                        <p:attrNameLst>
                                          <p:attrName>ppt_w</p:attrName>
                                        </p:attrNameLst>
                                      </p:cBhvr>
                                      <p:tavLst>
                                        <p:tav tm="0">
                                          <p:val>
                                            <p:fltVal val="0"/>
                                          </p:val>
                                        </p:tav>
                                        <p:tav tm="100000">
                                          <p:val>
                                            <p:strVal val="#ppt_w"/>
                                          </p:val>
                                        </p:tav>
                                      </p:tavLst>
                                    </p:anim>
                                    <p:anim calcmode="lin" valueType="num">
                                      <p:cBhvr>
                                        <p:cTn id="8" dur="1000" fill="hold"/>
                                        <p:tgtEl>
                                          <p:spTgt spid="7"/>
                                        </p:tgtEl>
                                        <p:attrNameLst>
                                          <p:attrName>ppt_h</p:attrName>
                                        </p:attrNameLst>
                                      </p:cBhvr>
                                      <p:tavLst>
                                        <p:tav tm="0">
                                          <p:val>
                                            <p:fltVal val="0"/>
                                          </p:val>
                                        </p:tav>
                                        <p:tav tm="100000">
                                          <p:val>
                                            <p:strVal val="#ppt_h"/>
                                          </p:val>
                                        </p:tav>
                                      </p:tavLst>
                                    </p:anim>
                                    <p:anim calcmode="lin" valueType="num">
                                      <p:cBhvr>
                                        <p:cTn id="9" dur="1000" fill="hold"/>
                                        <p:tgtEl>
                                          <p:spTgt spid="7"/>
                                        </p:tgtEl>
                                        <p:attrNameLst>
                                          <p:attrName>style.rotation</p:attrName>
                                        </p:attrNameLst>
                                      </p:cBhvr>
                                      <p:tavLst>
                                        <p:tav tm="0">
                                          <p:val>
                                            <p:fltVal val="90"/>
                                          </p:val>
                                        </p:tav>
                                        <p:tav tm="100000">
                                          <p:val>
                                            <p:fltVal val="0"/>
                                          </p:val>
                                        </p:tav>
                                      </p:tavLst>
                                    </p:anim>
                                    <p:animEffect transition="in" filter="fade">
                                      <p:cBhvr>
                                        <p:cTn id="10" dur="1000"/>
                                        <p:tgtEl>
                                          <p:spTgt spid="7"/>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8309" name="AutoShape 5"/>
          <p:cNvSpPr>
            <a:spLocks noGrp="1" noChangeArrowheads="1"/>
          </p:cNvSpPr>
          <p:nvPr>
            <p:ph idx="1"/>
          </p:nvPr>
        </p:nvSpPr>
        <p:spPr>
          <a:xfrm rot="279844">
            <a:off x="61022" y="2077688"/>
            <a:ext cx="2438400" cy="1600200"/>
          </a:xfrm>
          <a:prstGeom prst="cloudCallout">
            <a:avLst>
              <a:gd name="adj1" fmla="val -16440"/>
              <a:gd name="adj2" fmla="val 37981"/>
            </a:avLst>
          </a:prstGeom>
          <a:gradFill rotWithShape="1">
            <a:gsLst>
              <a:gs pos="0">
                <a:srgbClr val="0000FF"/>
              </a:gs>
              <a:gs pos="50000">
                <a:schemeClr val="bg1"/>
              </a:gs>
              <a:gs pos="100000">
                <a:srgbClr val="0000FF"/>
              </a:gs>
            </a:gsLst>
            <a:lin ang="5400000" scaled="1"/>
          </a:gradFill>
          <a:extLst>
            <a:ext uri="{91240B29-F687-4F45-9708-019B960494DF}">
              <a14:hiddenLine xmlns:a14="http://schemas.microsoft.com/office/drawing/2010/main" w="9525">
                <a:solidFill>
                  <a:schemeClr val="tx1"/>
                </a:solidFill>
                <a:round/>
                <a:headEnd/>
                <a:tailEnd/>
              </a14:hiddenLine>
            </a:ext>
          </a:extLst>
        </p:spPr>
        <p:txBody>
          <a:bodyPr>
            <a:normAutofit fontScale="92500" lnSpcReduction="10000"/>
          </a:bodyPr>
          <a:lstStyle/>
          <a:p>
            <a:pPr algn="ctr" fontAlgn="auto">
              <a:spcBef>
                <a:spcPct val="0"/>
              </a:spcBef>
              <a:spcAft>
                <a:spcPts val="0"/>
              </a:spcAft>
              <a:buFontTx/>
              <a:buNone/>
              <a:defRPr/>
            </a:pPr>
            <a:r>
              <a:rPr lang="en-US" altLang="en-US" sz="4000" b="1" dirty="0" err="1" smtClean="0">
                <a:latin typeface="Times New Roman" panose="02020603050405020304" pitchFamily="18" charset="0"/>
              </a:rPr>
              <a:t>Nhịp</a:t>
            </a:r>
            <a:r>
              <a:rPr lang="en-US" altLang="en-US" sz="4000" b="1" dirty="0" smtClean="0">
                <a:latin typeface="Times New Roman" panose="02020603050405020304" pitchFamily="18" charset="0"/>
              </a:rPr>
              <a:t> 2/4</a:t>
            </a:r>
            <a:endParaRPr lang="en-US" altLang="en-US" sz="4000" b="1" dirty="0">
              <a:latin typeface="Times New Roman" panose="02020603050405020304" pitchFamily="18" charset="0"/>
            </a:endParaRPr>
          </a:p>
        </p:txBody>
      </p:sp>
      <p:sp>
        <p:nvSpPr>
          <p:cNvPr id="8195" name="Oval 4"/>
          <p:cNvSpPr>
            <a:spLocks noChangeArrowheads="1"/>
          </p:cNvSpPr>
          <p:nvPr/>
        </p:nvSpPr>
        <p:spPr bwMode="auto">
          <a:xfrm>
            <a:off x="762000" y="228600"/>
            <a:ext cx="7696200" cy="1828800"/>
          </a:xfrm>
          <a:prstGeom prst="ellipse">
            <a:avLst/>
          </a:prstGeom>
          <a:solidFill>
            <a:srgbClr val="00FFFF"/>
          </a:solidFill>
          <a:ln w="9525">
            <a:solidFill>
              <a:schemeClr val="tx1"/>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a:defRPr sz="3800">
                <a:solidFill>
                  <a:schemeClr val="bg2"/>
                </a:solidFill>
                <a:latin typeface="Times New Roman" panose="02020603050405020304" pitchFamily="18" charset="0"/>
              </a:defRPr>
            </a:lvl1pPr>
            <a:lvl2pPr marL="742950" indent="-285750">
              <a:defRPr sz="3800">
                <a:solidFill>
                  <a:schemeClr val="bg2"/>
                </a:solidFill>
                <a:latin typeface="Times New Roman" panose="02020603050405020304" pitchFamily="18" charset="0"/>
              </a:defRPr>
            </a:lvl2pPr>
            <a:lvl3pPr marL="1143000" indent="-228600">
              <a:defRPr sz="3800">
                <a:solidFill>
                  <a:schemeClr val="bg2"/>
                </a:solidFill>
                <a:latin typeface="Times New Roman" panose="02020603050405020304" pitchFamily="18" charset="0"/>
              </a:defRPr>
            </a:lvl3pPr>
            <a:lvl4pPr marL="1600200" indent="-228600">
              <a:defRPr sz="3800">
                <a:solidFill>
                  <a:schemeClr val="bg2"/>
                </a:solidFill>
                <a:latin typeface="Times New Roman" panose="02020603050405020304" pitchFamily="18" charset="0"/>
              </a:defRPr>
            </a:lvl4pPr>
            <a:lvl5pPr marL="2057400" indent="-228600">
              <a:defRPr sz="3800">
                <a:solidFill>
                  <a:schemeClr val="bg2"/>
                </a:solidFill>
                <a:latin typeface="Times New Roman" panose="02020603050405020304" pitchFamily="18" charset="0"/>
              </a:defRPr>
            </a:lvl5pPr>
            <a:lvl6pPr marL="2514600" indent="-228600" eaLnBrk="0" fontAlgn="base" hangingPunct="0">
              <a:spcBef>
                <a:spcPct val="0"/>
              </a:spcBef>
              <a:spcAft>
                <a:spcPct val="0"/>
              </a:spcAft>
              <a:defRPr sz="3800">
                <a:solidFill>
                  <a:schemeClr val="bg2"/>
                </a:solidFill>
                <a:latin typeface="Times New Roman" panose="02020603050405020304" pitchFamily="18" charset="0"/>
              </a:defRPr>
            </a:lvl6pPr>
            <a:lvl7pPr marL="2971800" indent="-228600" eaLnBrk="0" fontAlgn="base" hangingPunct="0">
              <a:spcBef>
                <a:spcPct val="0"/>
              </a:spcBef>
              <a:spcAft>
                <a:spcPct val="0"/>
              </a:spcAft>
              <a:defRPr sz="3800">
                <a:solidFill>
                  <a:schemeClr val="bg2"/>
                </a:solidFill>
                <a:latin typeface="Times New Roman" panose="02020603050405020304" pitchFamily="18" charset="0"/>
              </a:defRPr>
            </a:lvl7pPr>
            <a:lvl8pPr marL="3429000" indent="-228600" eaLnBrk="0" fontAlgn="base" hangingPunct="0">
              <a:spcBef>
                <a:spcPct val="0"/>
              </a:spcBef>
              <a:spcAft>
                <a:spcPct val="0"/>
              </a:spcAft>
              <a:defRPr sz="3800">
                <a:solidFill>
                  <a:schemeClr val="bg2"/>
                </a:solidFill>
                <a:latin typeface="Times New Roman" panose="02020603050405020304" pitchFamily="18" charset="0"/>
              </a:defRPr>
            </a:lvl8pPr>
            <a:lvl9pPr marL="3886200" indent="-228600" eaLnBrk="0" fontAlgn="base" hangingPunct="0">
              <a:spcBef>
                <a:spcPct val="0"/>
              </a:spcBef>
              <a:spcAft>
                <a:spcPct val="0"/>
              </a:spcAft>
              <a:defRPr sz="3800">
                <a:solidFill>
                  <a:schemeClr val="bg2"/>
                </a:solidFill>
                <a:latin typeface="Times New Roman" panose="02020603050405020304" pitchFamily="18" charset="0"/>
              </a:defRPr>
            </a:lvl9pPr>
          </a:lstStyle>
          <a:p>
            <a:pPr algn="ctr"/>
            <a:r>
              <a:rPr lang="en-US" altLang="en-US" sz="2800" b="1"/>
              <a:t>Em hãy nhận xét về bài Tập đọc nhạc TĐN số 3?</a:t>
            </a:r>
          </a:p>
        </p:txBody>
      </p:sp>
      <p:sp>
        <p:nvSpPr>
          <p:cNvPr id="6" name="AutoShape 5"/>
          <p:cNvSpPr txBox="1">
            <a:spLocks noChangeArrowheads="1"/>
          </p:cNvSpPr>
          <p:nvPr/>
        </p:nvSpPr>
        <p:spPr>
          <a:xfrm rot="1168541">
            <a:off x="5890232" y="2316352"/>
            <a:ext cx="3199282" cy="1600200"/>
          </a:xfrm>
          <a:prstGeom prst="cloudCallout">
            <a:avLst>
              <a:gd name="adj1" fmla="val -16440"/>
              <a:gd name="adj2" fmla="val 37981"/>
            </a:avLst>
          </a:prstGeom>
          <a:gradFill rotWithShape="1">
            <a:gsLst>
              <a:gs pos="0">
                <a:srgbClr val="0000FF"/>
              </a:gs>
              <a:gs pos="50000">
                <a:schemeClr val="bg1"/>
              </a:gs>
              <a:gs pos="100000">
                <a:srgbClr val="0000FF"/>
              </a:gs>
            </a:gsLst>
            <a:lin ang="5400000" scaled="1"/>
          </a:gradFill>
          <a:ln/>
          <a:extLst>
            <a:ext uri="{91240B29-F687-4F45-9708-019B960494DF}">
              <a14:hiddenLine xmlns:a14="http://schemas.microsoft.com/office/drawing/2010/main" w="9525">
                <a:solidFill>
                  <a:schemeClr val="tx1"/>
                </a:solidFill>
                <a:round/>
                <a:headEnd/>
                <a:tailEnd/>
              </a14:hiddenLine>
            </a:ext>
          </a:extLst>
        </p:spPr>
        <p:txBody>
          <a:bodyPr/>
          <a:lstStyle>
            <a:lvl1pPr marL="171450" indent="-171450" algn="l" defTabSz="685800" rtl="0" eaLnBrk="1" latinLnBrk="0" hangingPunct="1">
              <a:lnSpc>
                <a:spcPct val="90000"/>
              </a:lnSpc>
              <a:spcBef>
                <a:spcPts val="750"/>
              </a:spcBef>
              <a:buFont typeface="Arial" panose="020B0604020202020204" pitchFamily="34" charset="0"/>
              <a:buChar char="•"/>
              <a:defRPr sz="2400" kern="1200">
                <a:gradFill>
                  <a:gsLst>
                    <a:gs pos="34000">
                      <a:schemeClr val="tx1">
                        <a:lumMod val="93000"/>
                      </a:schemeClr>
                    </a:gs>
                    <a:gs pos="0">
                      <a:schemeClr val="bg1">
                        <a:lumMod val="13000"/>
                        <a:lumOff val="87000"/>
                      </a:schemeClr>
                    </a:gs>
                    <a:gs pos="100000">
                      <a:schemeClr val="tx2">
                        <a:lumMod val="0"/>
                        <a:lumOff val="100000"/>
                      </a:schemeClr>
                    </a:gs>
                  </a:gsLst>
                  <a:lin ang="4800000" scaled="0"/>
                </a:gradFill>
                <a:latin typeface="+mn-lt"/>
                <a:ea typeface="+mn-ea"/>
                <a:cs typeface="+mn-cs"/>
              </a:defRPr>
            </a:lvl1pPr>
            <a:lvl2pPr marL="514350" indent="-171450" algn="l" defTabSz="685800" rtl="0" eaLnBrk="1" latinLnBrk="0" hangingPunct="1">
              <a:lnSpc>
                <a:spcPct val="90000"/>
              </a:lnSpc>
              <a:spcBef>
                <a:spcPts val="375"/>
              </a:spcBef>
              <a:buFont typeface="Arial" panose="020B0604020202020204" pitchFamily="34" charset="0"/>
              <a:buChar char="•"/>
              <a:defRPr sz="2000" kern="1200">
                <a:gradFill>
                  <a:gsLst>
                    <a:gs pos="34000">
                      <a:schemeClr val="tx1">
                        <a:lumMod val="93000"/>
                      </a:schemeClr>
                    </a:gs>
                    <a:gs pos="0">
                      <a:schemeClr val="bg1">
                        <a:lumMod val="13000"/>
                        <a:lumOff val="87000"/>
                      </a:schemeClr>
                    </a:gs>
                    <a:gs pos="100000">
                      <a:schemeClr val="tx2">
                        <a:lumMod val="0"/>
                        <a:lumOff val="100000"/>
                      </a:schemeClr>
                    </a:gs>
                  </a:gsLst>
                  <a:lin ang="4800000" scaled="0"/>
                </a:gradFill>
                <a:latin typeface="+mn-lt"/>
                <a:ea typeface="+mn-ea"/>
                <a:cs typeface="+mn-cs"/>
              </a:defRPr>
            </a:lvl2pPr>
            <a:lvl3pPr marL="857250" indent="-171450" algn="l" defTabSz="685800" rtl="0" eaLnBrk="1" latinLnBrk="0" hangingPunct="1">
              <a:lnSpc>
                <a:spcPct val="90000"/>
              </a:lnSpc>
              <a:spcBef>
                <a:spcPts val="375"/>
              </a:spcBef>
              <a:buFont typeface="Arial" panose="020B0604020202020204" pitchFamily="34" charset="0"/>
              <a:buChar char="•"/>
              <a:defRPr sz="1600" kern="1200">
                <a:gradFill>
                  <a:gsLst>
                    <a:gs pos="34000">
                      <a:schemeClr val="tx1">
                        <a:lumMod val="93000"/>
                      </a:schemeClr>
                    </a:gs>
                    <a:gs pos="0">
                      <a:schemeClr val="bg1">
                        <a:lumMod val="13000"/>
                        <a:lumOff val="87000"/>
                      </a:schemeClr>
                    </a:gs>
                    <a:gs pos="100000">
                      <a:schemeClr val="tx2">
                        <a:lumMod val="0"/>
                        <a:lumOff val="100000"/>
                      </a:schemeClr>
                    </a:gs>
                  </a:gsLst>
                  <a:lin ang="4800000" scaled="0"/>
                </a:gradFill>
                <a:latin typeface="+mn-lt"/>
                <a:ea typeface="+mn-ea"/>
                <a:cs typeface="+mn-cs"/>
              </a:defRPr>
            </a:lvl3pPr>
            <a:lvl4pPr marL="1200150" indent="-171450" algn="l" defTabSz="685800" rtl="0" eaLnBrk="1" latinLnBrk="0" hangingPunct="1">
              <a:lnSpc>
                <a:spcPct val="90000"/>
              </a:lnSpc>
              <a:spcBef>
                <a:spcPts val="375"/>
              </a:spcBef>
              <a:buFont typeface="Arial" panose="020B0604020202020204" pitchFamily="34" charset="0"/>
              <a:buChar char="•"/>
              <a:defRPr sz="1400" kern="1200">
                <a:gradFill>
                  <a:gsLst>
                    <a:gs pos="34000">
                      <a:schemeClr val="tx1">
                        <a:lumMod val="93000"/>
                      </a:schemeClr>
                    </a:gs>
                    <a:gs pos="0">
                      <a:schemeClr val="bg1">
                        <a:lumMod val="13000"/>
                        <a:lumOff val="87000"/>
                      </a:schemeClr>
                    </a:gs>
                    <a:gs pos="100000">
                      <a:schemeClr val="tx2">
                        <a:lumMod val="0"/>
                        <a:lumOff val="100000"/>
                      </a:schemeClr>
                    </a:gs>
                  </a:gsLst>
                  <a:lin ang="4800000" scaled="0"/>
                </a:gradFill>
                <a:latin typeface="+mn-lt"/>
                <a:ea typeface="+mn-ea"/>
                <a:cs typeface="+mn-cs"/>
              </a:defRPr>
            </a:lvl4pPr>
            <a:lvl5pPr marL="1543050" indent="-171450" algn="l" defTabSz="685800" rtl="0" eaLnBrk="1" latinLnBrk="0" hangingPunct="1">
              <a:lnSpc>
                <a:spcPct val="90000"/>
              </a:lnSpc>
              <a:spcBef>
                <a:spcPts val="375"/>
              </a:spcBef>
              <a:buFont typeface="Arial" panose="020B0604020202020204" pitchFamily="34" charset="0"/>
              <a:buChar char="•"/>
              <a:defRPr sz="1400" kern="1200">
                <a:gradFill>
                  <a:gsLst>
                    <a:gs pos="34000">
                      <a:schemeClr val="tx1">
                        <a:lumMod val="93000"/>
                      </a:schemeClr>
                    </a:gs>
                    <a:gs pos="0">
                      <a:schemeClr val="bg1">
                        <a:lumMod val="13000"/>
                        <a:lumOff val="87000"/>
                      </a:schemeClr>
                    </a:gs>
                    <a:gs pos="100000">
                      <a:schemeClr val="tx2">
                        <a:lumMod val="0"/>
                        <a:lumOff val="100000"/>
                      </a:schemeClr>
                    </a:gs>
                  </a:gsLst>
                  <a:lin ang="4800000" scaled="0"/>
                </a:gradFill>
                <a:latin typeface="+mn-lt"/>
                <a:ea typeface="+mn-ea"/>
                <a:cs typeface="+mn-cs"/>
              </a:defRPr>
            </a:lvl5pPr>
            <a:lvl6pPr marL="18859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6pPr>
            <a:lvl7pPr marL="22288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7pPr>
            <a:lvl8pPr marL="25717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8pPr>
            <a:lvl9pPr marL="29146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9pPr>
          </a:lstStyle>
          <a:p>
            <a:pPr algn="ctr" fontAlgn="auto">
              <a:spcBef>
                <a:spcPct val="0"/>
              </a:spcBef>
              <a:spcAft>
                <a:spcPts val="0"/>
              </a:spcAft>
              <a:buFontTx/>
              <a:buNone/>
              <a:defRPr/>
            </a:pPr>
            <a:r>
              <a:rPr lang="en-US" altLang="en-US" sz="3200" b="1" dirty="0" err="1" smtClean="0">
                <a:latin typeface="Times New Roman" panose="02020603050405020304" pitchFamily="18" charset="0"/>
              </a:rPr>
              <a:t>Giọng</a:t>
            </a:r>
            <a:r>
              <a:rPr lang="en-US" altLang="en-US" sz="3200" b="1" dirty="0" smtClean="0">
                <a:latin typeface="Times New Roman" panose="02020603050405020304" pitchFamily="18" charset="0"/>
              </a:rPr>
              <a:t> </a:t>
            </a:r>
            <a:r>
              <a:rPr lang="en-US" altLang="en-US" sz="3200" b="1" dirty="0" err="1" smtClean="0">
                <a:latin typeface="Times New Roman" panose="02020603050405020304" pitchFamily="18" charset="0"/>
              </a:rPr>
              <a:t>Pha</a:t>
            </a:r>
            <a:r>
              <a:rPr lang="en-US" altLang="en-US" sz="3200" b="1" dirty="0" smtClean="0">
                <a:latin typeface="Times New Roman" panose="02020603050405020304" pitchFamily="18" charset="0"/>
              </a:rPr>
              <a:t> </a:t>
            </a:r>
            <a:r>
              <a:rPr lang="en-US" altLang="en-US" sz="3200" b="1" dirty="0" err="1" smtClean="0">
                <a:latin typeface="Times New Roman" panose="02020603050405020304" pitchFamily="18" charset="0"/>
              </a:rPr>
              <a:t>trưởng</a:t>
            </a:r>
            <a:endParaRPr lang="en-US" altLang="en-US" sz="3200" b="1" dirty="0">
              <a:latin typeface="Times New Roman" panose="02020603050405020304" pitchFamily="18" charset="0"/>
            </a:endParaRPr>
          </a:p>
        </p:txBody>
      </p:sp>
      <p:sp>
        <p:nvSpPr>
          <p:cNvPr id="7" name="AutoShape 5"/>
          <p:cNvSpPr txBox="1">
            <a:spLocks noChangeArrowheads="1"/>
          </p:cNvSpPr>
          <p:nvPr/>
        </p:nvSpPr>
        <p:spPr>
          <a:xfrm>
            <a:off x="2209800" y="2743200"/>
            <a:ext cx="3832120" cy="1905000"/>
          </a:xfrm>
          <a:prstGeom prst="cloudCallout">
            <a:avLst>
              <a:gd name="adj1" fmla="val -16440"/>
              <a:gd name="adj2" fmla="val 37981"/>
            </a:avLst>
          </a:prstGeom>
          <a:gradFill rotWithShape="1">
            <a:gsLst>
              <a:gs pos="0">
                <a:srgbClr val="0000FF"/>
              </a:gs>
              <a:gs pos="50000">
                <a:schemeClr val="bg1"/>
              </a:gs>
              <a:gs pos="100000">
                <a:srgbClr val="0000FF"/>
              </a:gs>
            </a:gsLst>
            <a:lin ang="5400000" scaled="1"/>
          </a:gradFill>
          <a:ln/>
          <a:extLst>
            <a:ext uri="{91240B29-F687-4F45-9708-019B960494DF}">
              <a14:hiddenLine xmlns:a14="http://schemas.microsoft.com/office/drawing/2010/main" w="9525">
                <a:solidFill>
                  <a:schemeClr val="tx1"/>
                </a:solidFill>
                <a:round/>
                <a:headEnd/>
                <a:tailEnd/>
              </a14:hiddenLine>
            </a:ext>
          </a:extLst>
        </p:spPr>
        <p:txBody>
          <a:bodyPr/>
          <a:lstStyle>
            <a:lvl1pPr marL="171450" indent="-171450" algn="l" defTabSz="685800" rtl="0" eaLnBrk="1" latinLnBrk="0" hangingPunct="1">
              <a:lnSpc>
                <a:spcPct val="90000"/>
              </a:lnSpc>
              <a:spcBef>
                <a:spcPts val="750"/>
              </a:spcBef>
              <a:buFont typeface="Arial" panose="020B0604020202020204" pitchFamily="34" charset="0"/>
              <a:buChar char="•"/>
              <a:defRPr sz="2400" kern="1200">
                <a:gradFill>
                  <a:gsLst>
                    <a:gs pos="34000">
                      <a:schemeClr val="tx1">
                        <a:lumMod val="93000"/>
                      </a:schemeClr>
                    </a:gs>
                    <a:gs pos="0">
                      <a:schemeClr val="bg1">
                        <a:lumMod val="13000"/>
                        <a:lumOff val="87000"/>
                      </a:schemeClr>
                    </a:gs>
                    <a:gs pos="100000">
                      <a:schemeClr val="tx2">
                        <a:lumMod val="0"/>
                        <a:lumOff val="100000"/>
                      </a:schemeClr>
                    </a:gs>
                  </a:gsLst>
                  <a:lin ang="4800000" scaled="0"/>
                </a:gradFill>
                <a:latin typeface="+mn-lt"/>
                <a:ea typeface="+mn-ea"/>
                <a:cs typeface="+mn-cs"/>
              </a:defRPr>
            </a:lvl1pPr>
            <a:lvl2pPr marL="514350" indent="-171450" algn="l" defTabSz="685800" rtl="0" eaLnBrk="1" latinLnBrk="0" hangingPunct="1">
              <a:lnSpc>
                <a:spcPct val="90000"/>
              </a:lnSpc>
              <a:spcBef>
                <a:spcPts val="375"/>
              </a:spcBef>
              <a:buFont typeface="Arial" panose="020B0604020202020204" pitchFamily="34" charset="0"/>
              <a:buChar char="•"/>
              <a:defRPr sz="2000" kern="1200">
                <a:gradFill>
                  <a:gsLst>
                    <a:gs pos="34000">
                      <a:schemeClr val="tx1">
                        <a:lumMod val="93000"/>
                      </a:schemeClr>
                    </a:gs>
                    <a:gs pos="0">
                      <a:schemeClr val="bg1">
                        <a:lumMod val="13000"/>
                        <a:lumOff val="87000"/>
                      </a:schemeClr>
                    </a:gs>
                    <a:gs pos="100000">
                      <a:schemeClr val="tx2">
                        <a:lumMod val="0"/>
                        <a:lumOff val="100000"/>
                      </a:schemeClr>
                    </a:gs>
                  </a:gsLst>
                  <a:lin ang="4800000" scaled="0"/>
                </a:gradFill>
                <a:latin typeface="+mn-lt"/>
                <a:ea typeface="+mn-ea"/>
                <a:cs typeface="+mn-cs"/>
              </a:defRPr>
            </a:lvl2pPr>
            <a:lvl3pPr marL="857250" indent="-171450" algn="l" defTabSz="685800" rtl="0" eaLnBrk="1" latinLnBrk="0" hangingPunct="1">
              <a:lnSpc>
                <a:spcPct val="90000"/>
              </a:lnSpc>
              <a:spcBef>
                <a:spcPts val="375"/>
              </a:spcBef>
              <a:buFont typeface="Arial" panose="020B0604020202020204" pitchFamily="34" charset="0"/>
              <a:buChar char="•"/>
              <a:defRPr sz="1600" kern="1200">
                <a:gradFill>
                  <a:gsLst>
                    <a:gs pos="34000">
                      <a:schemeClr val="tx1">
                        <a:lumMod val="93000"/>
                      </a:schemeClr>
                    </a:gs>
                    <a:gs pos="0">
                      <a:schemeClr val="bg1">
                        <a:lumMod val="13000"/>
                        <a:lumOff val="87000"/>
                      </a:schemeClr>
                    </a:gs>
                    <a:gs pos="100000">
                      <a:schemeClr val="tx2">
                        <a:lumMod val="0"/>
                        <a:lumOff val="100000"/>
                      </a:schemeClr>
                    </a:gs>
                  </a:gsLst>
                  <a:lin ang="4800000" scaled="0"/>
                </a:gradFill>
                <a:latin typeface="+mn-lt"/>
                <a:ea typeface="+mn-ea"/>
                <a:cs typeface="+mn-cs"/>
              </a:defRPr>
            </a:lvl3pPr>
            <a:lvl4pPr marL="1200150" indent="-171450" algn="l" defTabSz="685800" rtl="0" eaLnBrk="1" latinLnBrk="0" hangingPunct="1">
              <a:lnSpc>
                <a:spcPct val="90000"/>
              </a:lnSpc>
              <a:spcBef>
                <a:spcPts val="375"/>
              </a:spcBef>
              <a:buFont typeface="Arial" panose="020B0604020202020204" pitchFamily="34" charset="0"/>
              <a:buChar char="•"/>
              <a:defRPr sz="1400" kern="1200">
                <a:gradFill>
                  <a:gsLst>
                    <a:gs pos="34000">
                      <a:schemeClr val="tx1">
                        <a:lumMod val="93000"/>
                      </a:schemeClr>
                    </a:gs>
                    <a:gs pos="0">
                      <a:schemeClr val="bg1">
                        <a:lumMod val="13000"/>
                        <a:lumOff val="87000"/>
                      </a:schemeClr>
                    </a:gs>
                    <a:gs pos="100000">
                      <a:schemeClr val="tx2">
                        <a:lumMod val="0"/>
                        <a:lumOff val="100000"/>
                      </a:schemeClr>
                    </a:gs>
                  </a:gsLst>
                  <a:lin ang="4800000" scaled="0"/>
                </a:gradFill>
                <a:latin typeface="+mn-lt"/>
                <a:ea typeface="+mn-ea"/>
                <a:cs typeface="+mn-cs"/>
              </a:defRPr>
            </a:lvl4pPr>
            <a:lvl5pPr marL="1543050" indent="-171450" algn="l" defTabSz="685800" rtl="0" eaLnBrk="1" latinLnBrk="0" hangingPunct="1">
              <a:lnSpc>
                <a:spcPct val="90000"/>
              </a:lnSpc>
              <a:spcBef>
                <a:spcPts val="375"/>
              </a:spcBef>
              <a:buFont typeface="Arial" panose="020B0604020202020204" pitchFamily="34" charset="0"/>
              <a:buChar char="•"/>
              <a:defRPr sz="1400" kern="1200">
                <a:gradFill>
                  <a:gsLst>
                    <a:gs pos="34000">
                      <a:schemeClr val="tx1">
                        <a:lumMod val="93000"/>
                      </a:schemeClr>
                    </a:gs>
                    <a:gs pos="0">
                      <a:schemeClr val="bg1">
                        <a:lumMod val="13000"/>
                        <a:lumOff val="87000"/>
                      </a:schemeClr>
                    </a:gs>
                    <a:gs pos="100000">
                      <a:schemeClr val="tx2">
                        <a:lumMod val="0"/>
                        <a:lumOff val="100000"/>
                      </a:schemeClr>
                    </a:gs>
                  </a:gsLst>
                  <a:lin ang="4800000" scaled="0"/>
                </a:gradFill>
                <a:latin typeface="+mn-lt"/>
                <a:ea typeface="+mn-ea"/>
                <a:cs typeface="+mn-cs"/>
              </a:defRPr>
            </a:lvl5pPr>
            <a:lvl6pPr marL="18859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6pPr>
            <a:lvl7pPr marL="22288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7pPr>
            <a:lvl8pPr marL="25717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8pPr>
            <a:lvl9pPr marL="29146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9pPr>
          </a:lstStyle>
          <a:p>
            <a:pPr algn="ctr" fontAlgn="auto">
              <a:spcBef>
                <a:spcPct val="0"/>
              </a:spcBef>
              <a:spcAft>
                <a:spcPts val="0"/>
              </a:spcAft>
              <a:buFontTx/>
              <a:buNone/>
              <a:defRPr/>
            </a:pPr>
            <a:r>
              <a:rPr lang="en-US" altLang="en-US" sz="3200" b="1" dirty="0" err="1" smtClean="0">
                <a:latin typeface="Times New Roman" panose="02020603050405020304" pitchFamily="18" charset="0"/>
              </a:rPr>
              <a:t>Kí</a:t>
            </a:r>
            <a:r>
              <a:rPr lang="en-US" altLang="en-US" sz="3200" b="1" dirty="0" smtClean="0">
                <a:latin typeface="Times New Roman" panose="02020603050405020304" pitchFamily="18" charset="0"/>
              </a:rPr>
              <a:t> </a:t>
            </a:r>
            <a:r>
              <a:rPr lang="en-US" altLang="en-US" sz="3200" b="1" dirty="0" err="1" smtClean="0">
                <a:latin typeface="Times New Roman" panose="02020603050405020304" pitchFamily="18" charset="0"/>
              </a:rPr>
              <a:t>hiệu</a:t>
            </a:r>
            <a:r>
              <a:rPr lang="en-US" altLang="en-US" sz="3200" b="1" dirty="0" smtClean="0">
                <a:latin typeface="Times New Roman" panose="02020603050405020304" pitchFamily="18" charset="0"/>
              </a:rPr>
              <a:t> : </a:t>
            </a:r>
            <a:r>
              <a:rPr lang="en-US" altLang="en-US" sz="3200" b="1" dirty="0" err="1" smtClean="0">
                <a:latin typeface="Times New Roman" panose="02020603050405020304" pitchFamily="18" charset="0"/>
              </a:rPr>
              <a:t>dấu</a:t>
            </a:r>
            <a:r>
              <a:rPr lang="en-US" altLang="en-US" sz="3200" b="1" dirty="0" smtClean="0">
                <a:latin typeface="Times New Roman" panose="02020603050405020304" pitchFamily="18" charset="0"/>
              </a:rPr>
              <a:t> </a:t>
            </a:r>
            <a:r>
              <a:rPr lang="en-US" altLang="en-US" sz="3200" b="1" dirty="0" err="1" smtClean="0">
                <a:latin typeface="Times New Roman" panose="02020603050405020304" pitchFamily="18" charset="0"/>
              </a:rPr>
              <a:t>luyến</a:t>
            </a:r>
            <a:r>
              <a:rPr lang="en-US" altLang="en-US" sz="3200" b="1" dirty="0" smtClean="0">
                <a:latin typeface="Times New Roman" panose="02020603050405020304" pitchFamily="18" charset="0"/>
              </a:rPr>
              <a:t>, </a:t>
            </a:r>
            <a:r>
              <a:rPr lang="en-US" altLang="en-US" sz="3200" b="1" dirty="0" err="1" smtClean="0">
                <a:latin typeface="Times New Roman" panose="02020603050405020304" pitchFamily="18" charset="0"/>
              </a:rPr>
              <a:t>dấu</a:t>
            </a:r>
            <a:r>
              <a:rPr lang="en-US" altLang="en-US" sz="3200" b="1" dirty="0" smtClean="0">
                <a:latin typeface="Times New Roman" panose="02020603050405020304" pitchFamily="18" charset="0"/>
              </a:rPr>
              <a:t> </a:t>
            </a:r>
            <a:r>
              <a:rPr lang="en-US" altLang="en-US" sz="3200" b="1" dirty="0" err="1" smtClean="0">
                <a:latin typeface="Times New Roman" panose="02020603050405020304" pitchFamily="18" charset="0"/>
              </a:rPr>
              <a:t>chấm</a:t>
            </a:r>
            <a:r>
              <a:rPr lang="en-US" altLang="en-US" sz="3200" b="1" dirty="0" smtClean="0">
                <a:latin typeface="Times New Roman" panose="02020603050405020304" pitchFamily="18" charset="0"/>
              </a:rPr>
              <a:t> </a:t>
            </a:r>
            <a:r>
              <a:rPr lang="en-US" altLang="en-US" sz="3200" b="1" dirty="0" err="1" smtClean="0">
                <a:latin typeface="Times New Roman" panose="02020603050405020304" pitchFamily="18" charset="0"/>
              </a:rPr>
              <a:t>dôi</a:t>
            </a:r>
            <a:endParaRPr lang="en-US" altLang="en-US" sz="3200" b="1" dirty="0">
              <a:latin typeface="Times New Roman" panose="02020603050405020304" pitchFamily="18" charset="0"/>
            </a:endParaRPr>
          </a:p>
        </p:txBody>
      </p:sp>
      <p:sp>
        <p:nvSpPr>
          <p:cNvPr id="8" name="AutoShape 5"/>
          <p:cNvSpPr txBox="1">
            <a:spLocks noChangeArrowheads="1"/>
          </p:cNvSpPr>
          <p:nvPr/>
        </p:nvSpPr>
        <p:spPr>
          <a:xfrm>
            <a:off x="152400" y="4267200"/>
            <a:ext cx="2438400" cy="2286000"/>
          </a:xfrm>
          <a:prstGeom prst="cloudCallout">
            <a:avLst>
              <a:gd name="adj1" fmla="val -16440"/>
              <a:gd name="adj2" fmla="val 37981"/>
            </a:avLst>
          </a:prstGeom>
          <a:gradFill rotWithShape="1">
            <a:gsLst>
              <a:gs pos="0">
                <a:srgbClr val="0000FF"/>
              </a:gs>
              <a:gs pos="50000">
                <a:schemeClr val="bg1"/>
              </a:gs>
              <a:gs pos="100000">
                <a:srgbClr val="0000FF"/>
              </a:gs>
            </a:gsLst>
            <a:lin ang="5400000" scaled="1"/>
          </a:gradFill>
          <a:ln/>
          <a:extLst>
            <a:ext uri="{91240B29-F687-4F45-9708-019B960494DF}">
              <a14:hiddenLine xmlns:a14="http://schemas.microsoft.com/office/drawing/2010/main" w="9525">
                <a:solidFill>
                  <a:schemeClr val="tx1"/>
                </a:solidFill>
                <a:round/>
                <a:headEnd/>
                <a:tailEnd/>
              </a14:hiddenLine>
            </a:ext>
          </a:extLst>
        </p:spPr>
        <p:txBody>
          <a:bodyPr/>
          <a:lstStyle>
            <a:lvl1pPr marL="171450" indent="-171450" algn="l" defTabSz="685800" rtl="0" eaLnBrk="1" latinLnBrk="0" hangingPunct="1">
              <a:lnSpc>
                <a:spcPct val="90000"/>
              </a:lnSpc>
              <a:spcBef>
                <a:spcPts val="750"/>
              </a:spcBef>
              <a:buFont typeface="Arial" panose="020B0604020202020204" pitchFamily="34" charset="0"/>
              <a:buChar char="•"/>
              <a:defRPr sz="2400" kern="1200">
                <a:gradFill>
                  <a:gsLst>
                    <a:gs pos="34000">
                      <a:schemeClr val="tx1">
                        <a:lumMod val="93000"/>
                      </a:schemeClr>
                    </a:gs>
                    <a:gs pos="0">
                      <a:schemeClr val="bg1">
                        <a:lumMod val="13000"/>
                        <a:lumOff val="87000"/>
                      </a:schemeClr>
                    </a:gs>
                    <a:gs pos="100000">
                      <a:schemeClr val="tx2">
                        <a:lumMod val="0"/>
                        <a:lumOff val="100000"/>
                      </a:schemeClr>
                    </a:gs>
                  </a:gsLst>
                  <a:lin ang="4800000" scaled="0"/>
                </a:gradFill>
                <a:latin typeface="+mn-lt"/>
                <a:ea typeface="+mn-ea"/>
                <a:cs typeface="+mn-cs"/>
              </a:defRPr>
            </a:lvl1pPr>
            <a:lvl2pPr marL="514350" indent="-171450" algn="l" defTabSz="685800" rtl="0" eaLnBrk="1" latinLnBrk="0" hangingPunct="1">
              <a:lnSpc>
                <a:spcPct val="90000"/>
              </a:lnSpc>
              <a:spcBef>
                <a:spcPts val="375"/>
              </a:spcBef>
              <a:buFont typeface="Arial" panose="020B0604020202020204" pitchFamily="34" charset="0"/>
              <a:buChar char="•"/>
              <a:defRPr sz="2000" kern="1200">
                <a:gradFill>
                  <a:gsLst>
                    <a:gs pos="34000">
                      <a:schemeClr val="tx1">
                        <a:lumMod val="93000"/>
                      </a:schemeClr>
                    </a:gs>
                    <a:gs pos="0">
                      <a:schemeClr val="bg1">
                        <a:lumMod val="13000"/>
                        <a:lumOff val="87000"/>
                      </a:schemeClr>
                    </a:gs>
                    <a:gs pos="100000">
                      <a:schemeClr val="tx2">
                        <a:lumMod val="0"/>
                        <a:lumOff val="100000"/>
                      </a:schemeClr>
                    </a:gs>
                  </a:gsLst>
                  <a:lin ang="4800000" scaled="0"/>
                </a:gradFill>
                <a:latin typeface="+mn-lt"/>
                <a:ea typeface="+mn-ea"/>
                <a:cs typeface="+mn-cs"/>
              </a:defRPr>
            </a:lvl2pPr>
            <a:lvl3pPr marL="857250" indent="-171450" algn="l" defTabSz="685800" rtl="0" eaLnBrk="1" latinLnBrk="0" hangingPunct="1">
              <a:lnSpc>
                <a:spcPct val="90000"/>
              </a:lnSpc>
              <a:spcBef>
                <a:spcPts val="375"/>
              </a:spcBef>
              <a:buFont typeface="Arial" panose="020B0604020202020204" pitchFamily="34" charset="0"/>
              <a:buChar char="•"/>
              <a:defRPr sz="1600" kern="1200">
                <a:gradFill>
                  <a:gsLst>
                    <a:gs pos="34000">
                      <a:schemeClr val="tx1">
                        <a:lumMod val="93000"/>
                      </a:schemeClr>
                    </a:gs>
                    <a:gs pos="0">
                      <a:schemeClr val="bg1">
                        <a:lumMod val="13000"/>
                        <a:lumOff val="87000"/>
                      </a:schemeClr>
                    </a:gs>
                    <a:gs pos="100000">
                      <a:schemeClr val="tx2">
                        <a:lumMod val="0"/>
                        <a:lumOff val="100000"/>
                      </a:schemeClr>
                    </a:gs>
                  </a:gsLst>
                  <a:lin ang="4800000" scaled="0"/>
                </a:gradFill>
                <a:latin typeface="+mn-lt"/>
                <a:ea typeface="+mn-ea"/>
                <a:cs typeface="+mn-cs"/>
              </a:defRPr>
            </a:lvl3pPr>
            <a:lvl4pPr marL="1200150" indent="-171450" algn="l" defTabSz="685800" rtl="0" eaLnBrk="1" latinLnBrk="0" hangingPunct="1">
              <a:lnSpc>
                <a:spcPct val="90000"/>
              </a:lnSpc>
              <a:spcBef>
                <a:spcPts val="375"/>
              </a:spcBef>
              <a:buFont typeface="Arial" panose="020B0604020202020204" pitchFamily="34" charset="0"/>
              <a:buChar char="•"/>
              <a:defRPr sz="1400" kern="1200">
                <a:gradFill>
                  <a:gsLst>
                    <a:gs pos="34000">
                      <a:schemeClr val="tx1">
                        <a:lumMod val="93000"/>
                      </a:schemeClr>
                    </a:gs>
                    <a:gs pos="0">
                      <a:schemeClr val="bg1">
                        <a:lumMod val="13000"/>
                        <a:lumOff val="87000"/>
                      </a:schemeClr>
                    </a:gs>
                    <a:gs pos="100000">
                      <a:schemeClr val="tx2">
                        <a:lumMod val="0"/>
                        <a:lumOff val="100000"/>
                      </a:schemeClr>
                    </a:gs>
                  </a:gsLst>
                  <a:lin ang="4800000" scaled="0"/>
                </a:gradFill>
                <a:latin typeface="+mn-lt"/>
                <a:ea typeface="+mn-ea"/>
                <a:cs typeface="+mn-cs"/>
              </a:defRPr>
            </a:lvl4pPr>
            <a:lvl5pPr marL="1543050" indent="-171450" algn="l" defTabSz="685800" rtl="0" eaLnBrk="1" latinLnBrk="0" hangingPunct="1">
              <a:lnSpc>
                <a:spcPct val="90000"/>
              </a:lnSpc>
              <a:spcBef>
                <a:spcPts val="375"/>
              </a:spcBef>
              <a:buFont typeface="Arial" panose="020B0604020202020204" pitchFamily="34" charset="0"/>
              <a:buChar char="•"/>
              <a:defRPr sz="1400" kern="1200">
                <a:gradFill>
                  <a:gsLst>
                    <a:gs pos="34000">
                      <a:schemeClr val="tx1">
                        <a:lumMod val="93000"/>
                      </a:schemeClr>
                    </a:gs>
                    <a:gs pos="0">
                      <a:schemeClr val="bg1">
                        <a:lumMod val="13000"/>
                        <a:lumOff val="87000"/>
                      </a:schemeClr>
                    </a:gs>
                    <a:gs pos="100000">
                      <a:schemeClr val="tx2">
                        <a:lumMod val="0"/>
                        <a:lumOff val="100000"/>
                      </a:schemeClr>
                    </a:gs>
                  </a:gsLst>
                  <a:lin ang="4800000" scaled="0"/>
                </a:gradFill>
                <a:latin typeface="+mn-lt"/>
                <a:ea typeface="+mn-ea"/>
                <a:cs typeface="+mn-cs"/>
              </a:defRPr>
            </a:lvl5pPr>
            <a:lvl6pPr marL="18859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6pPr>
            <a:lvl7pPr marL="22288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7pPr>
            <a:lvl8pPr marL="25717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8pPr>
            <a:lvl9pPr marL="29146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9pPr>
          </a:lstStyle>
          <a:p>
            <a:pPr algn="ctr" fontAlgn="auto">
              <a:spcBef>
                <a:spcPct val="0"/>
              </a:spcBef>
              <a:spcAft>
                <a:spcPts val="0"/>
              </a:spcAft>
              <a:buFontTx/>
              <a:buNone/>
              <a:defRPr/>
            </a:pPr>
            <a:r>
              <a:rPr lang="en-US" altLang="en-US" sz="3200" b="1" dirty="0" smtClean="0">
                <a:latin typeface="Times New Roman" panose="02020603050405020304" pitchFamily="18" charset="0"/>
              </a:rPr>
              <a:t>Cao độ: </a:t>
            </a:r>
            <a:r>
              <a:rPr lang="en-US" altLang="en-US" sz="3200" b="1" dirty="0">
                <a:latin typeface="Times New Roman" panose="02020603050405020304" pitchFamily="18" charset="0"/>
              </a:rPr>
              <a:t>Đ</a:t>
            </a:r>
            <a:r>
              <a:rPr lang="en-US" altLang="en-US" sz="3200" b="1" dirty="0" smtClean="0">
                <a:latin typeface="Times New Roman" panose="02020603050405020304" pitchFamily="18" charset="0"/>
              </a:rPr>
              <a:t>, </a:t>
            </a:r>
            <a:r>
              <a:rPr lang="en-US" altLang="en-US" sz="3200" b="1" dirty="0">
                <a:latin typeface="Times New Roman" panose="02020603050405020304" pitchFamily="18" charset="0"/>
              </a:rPr>
              <a:t>R</a:t>
            </a:r>
            <a:r>
              <a:rPr lang="en-US" altLang="en-US" sz="3200" b="1" dirty="0" smtClean="0">
                <a:latin typeface="Times New Roman" panose="02020603050405020304" pitchFamily="18" charset="0"/>
              </a:rPr>
              <a:t>, </a:t>
            </a:r>
            <a:r>
              <a:rPr lang="en-US" altLang="en-US" sz="3200" b="1" dirty="0">
                <a:latin typeface="Times New Roman" panose="02020603050405020304" pitchFamily="18" charset="0"/>
              </a:rPr>
              <a:t>M</a:t>
            </a:r>
            <a:r>
              <a:rPr lang="en-US" altLang="en-US" sz="3200" b="1" dirty="0" smtClean="0">
                <a:latin typeface="Times New Roman" panose="02020603050405020304" pitchFamily="18" charset="0"/>
              </a:rPr>
              <a:t> </a:t>
            </a:r>
            <a:r>
              <a:rPr lang="en-US" altLang="en-US" sz="3200" b="1" dirty="0" smtClean="0">
                <a:latin typeface="Times New Roman" panose="02020603050405020304" pitchFamily="18" charset="0"/>
              </a:rPr>
              <a:t>, F, S, </a:t>
            </a:r>
            <a:r>
              <a:rPr lang="en-US" altLang="en-US" sz="3200" b="1" dirty="0" smtClean="0">
                <a:latin typeface="Times New Roman" panose="02020603050405020304" pitchFamily="18" charset="0"/>
              </a:rPr>
              <a:t>L</a:t>
            </a:r>
            <a:endParaRPr lang="en-US" altLang="en-US" sz="3200" b="1" dirty="0">
              <a:latin typeface="Times New Roman" panose="02020603050405020304" pitchFamily="18" charset="0"/>
            </a:endParaRPr>
          </a:p>
        </p:txBody>
      </p:sp>
      <p:sp>
        <p:nvSpPr>
          <p:cNvPr id="9" name="AutoShape 5"/>
          <p:cNvSpPr txBox="1">
            <a:spLocks noChangeArrowheads="1"/>
          </p:cNvSpPr>
          <p:nvPr/>
        </p:nvSpPr>
        <p:spPr>
          <a:xfrm>
            <a:off x="4512590" y="4114800"/>
            <a:ext cx="4648200" cy="2590800"/>
          </a:xfrm>
          <a:prstGeom prst="cloudCallout">
            <a:avLst>
              <a:gd name="adj1" fmla="val -16440"/>
              <a:gd name="adj2" fmla="val 37981"/>
            </a:avLst>
          </a:prstGeom>
          <a:gradFill rotWithShape="1">
            <a:gsLst>
              <a:gs pos="0">
                <a:srgbClr val="0000FF"/>
              </a:gs>
              <a:gs pos="50000">
                <a:schemeClr val="bg1"/>
              </a:gs>
              <a:gs pos="100000">
                <a:srgbClr val="0000FF"/>
              </a:gs>
            </a:gsLst>
            <a:lin ang="5400000" scaled="1"/>
          </a:gradFill>
          <a:ln/>
          <a:extLst>
            <a:ext uri="{91240B29-F687-4F45-9708-019B960494DF}">
              <a14:hiddenLine xmlns:a14="http://schemas.microsoft.com/office/drawing/2010/main" w="9525">
                <a:solidFill>
                  <a:schemeClr val="tx1"/>
                </a:solidFill>
                <a:round/>
                <a:headEnd/>
                <a:tailEnd/>
              </a14:hiddenLine>
            </a:ext>
          </a:extLst>
        </p:spPr>
        <p:txBody>
          <a:bodyPr/>
          <a:lstStyle>
            <a:lvl1pPr marL="171450" indent="-171450" algn="l" defTabSz="685800" rtl="0" eaLnBrk="1" latinLnBrk="0" hangingPunct="1">
              <a:lnSpc>
                <a:spcPct val="90000"/>
              </a:lnSpc>
              <a:spcBef>
                <a:spcPts val="750"/>
              </a:spcBef>
              <a:buFont typeface="Arial" panose="020B0604020202020204" pitchFamily="34" charset="0"/>
              <a:buChar char="•"/>
              <a:defRPr sz="2400" kern="1200">
                <a:gradFill>
                  <a:gsLst>
                    <a:gs pos="34000">
                      <a:schemeClr val="tx1">
                        <a:lumMod val="93000"/>
                      </a:schemeClr>
                    </a:gs>
                    <a:gs pos="0">
                      <a:schemeClr val="bg1">
                        <a:lumMod val="13000"/>
                        <a:lumOff val="87000"/>
                      </a:schemeClr>
                    </a:gs>
                    <a:gs pos="100000">
                      <a:schemeClr val="tx2">
                        <a:lumMod val="0"/>
                        <a:lumOff val="100000"/>
                      </a:schemeClr>
                    </a:gs>
                  </a:gsLst>
                  <a:lin ang="4800000" scaled="0"/>
                </a:gradFill>
                <a:latin typeface="+mn-lt"/>
                <a:ea typeface="+mn-ea"/>
                <a:cs typeface="+mn-cs"/>
              </a:defRPr>
            </a:lvl1pPr>
            <a:lvl2pPr marL="514350" indent="-171450" algn="l" defTabSz="685800" rtl="0" eaLnBrk="1" latinLnBrk="0" hangingPunct="1">
              <a:lnSpc>
                <a:spcPct val="90000"/>
              </a:lnSpc>
              <a:spcBef>
                <a:spcPts val="375"/>
              </a:spcBef>
              <a:buFont typeface="Arial" panose="020B0604020202020204" pitchFamily="34" charset="0"/>
              <a:buChar char="•"/>
              <a:defRPr sz="2000" kern="1200">
                <a:gradFill>
                  <a:gsLst>
                    <a:gs pos="34000">
                      <a:schemeClr val="tx1">
                        <a:lumMod val="93000"/>
                      </a:schemeClr>
                    </a:gs>
                    <a:gs pos="0">
                      <a:schemeClr val="bg1">
                        <a:lumMod val="13000"/>
                        <a:lumOff val="87000"/>
                      </a:schemeClr>
                    </a:gs>
                    <a:gs pos="100000">
                      <a:schemeClr val="tx2">
                        <a:lumMod val="0"/>
                        <a:lumOff val="100000"/>
                      </a:schemeClr>
                    </a:gs>
                  </a:gsLst>
                  <a:lin ang="4800000" scaled="0"/>
                </a:gradFill>
                <a:latin typeface="+mn-lt"/>
                <a:ea typeface="+mn-ea"/>
                <a:cs typeface="+mn-cs"/>
              </a:defRPr>
            </a:lvl2pPr>
            <a:lvl3pPr marL="857250" indent="-171450" algn="l" defTabSz="685800" rtl="0" eaLnBrk="1" latinLnBrk="0" hangingPunct="1">
              <a:lnSpc>
                <a:spcPct val="90000"/>
              </a:lnSpc>
              <a:spcBef>
                <a:spcPts val="375"/>
              </a:spcBef>
              <a:buFont typeface="Arial" panose="020B0604020202020204" pitchFamily="34" charset="0"/>
              <a:buChar char="•"/>
              <a:defRPr sz="1600" kern="1200">
                <a:gradFill>
                  <a:gsLst>
                    <a:gs pos="34000">
                      <a:schemeClr val="tx1">
                        <a:lumMod val="93000"/>
                      </a:schemeClr>
                    </a:gs>
                    <a:gs pos="0">
                      <a:schemeClr val="bg1">
                        <a:lumMod val="13000"/>
                        <a:lumOff val="87000"/>
                      </a:schemeClr>
                    </a:gs>
                    <a:gs pos="100000">
                      <a:schemeClr val="tx2">
                        <a:lumMod val="0"/>
                        <a:lumOff val="100000"/>
                      </a:schemeClr>
                    </a:gs>
                  </a:gsLst>
                  <a:lin ang="4800000" scaled="0"/>
                </a:gradFill>
                <a:latin typeface="+mn-lt"/>
                <a:ea typeface="+mn-ea"/>
                <a:cs typeface="+mn-cs"/>
              </a:defRPr>
            </a:lvl3pPr>
            <a:lvl4pPr marL="1200150" indent="-171450" algn="l" defTabSz="685800" rtl="0" eaLnBrk="1" latinLnBrk="0" hangingPunct="1">
              <a:lnSpc>
                <a:spcPct val="90000"/>
              </a:lnSpc>
              <a:spcBef>
                <a:spcPts val="375"/>
              </a:spcBef>
              <a:buFont typeface="Arial" panose="020B0604020202020204" pitchFamily="34" charset="0"/>
              <a:buChar char="•"/>
              <a:defRPr sz="1400" kern="1200">
                <a:gradFill>
                  <a:gsLst>
                    <a:gs pos="34000">
                      <a:schemeClr val="tx1">
                        <a:lumMod val="93000"/>
                      </a:schemeClr>
                    </a:gs>
                    <a:gs pos="0">
                      <a:schemeClr val="bg1">
                        <a:lumMod val="13000"/>
                        <a:lumOff val="87000"/>
                      </a:schemeClr>
                    </a:gs>
                    <a:gs pos="100000">
                      <a:schemeClr val="tx2">
                        <a:lumMod val="0"/>
                        <a:lumOff val="100000"/>
                      </a:schemeClr>
                    </a:gs>
                  </a:gsLst>
                  <a:lin ang="4800000" scaled="0"/>
                </a:gradFill>
                <a:latin typeface="+mn-lt"/>
                <a:ea typeface="+mn-ea"/>
                <a:cs typeface="+mn-cs"/>
              </a:defRPr>
            </a:lvl4pPr>
            <a:lvl5pPr marL="1543050" indent="-171450" algn="l" defTabSz="685800" rtl="0" eaLnBrk="1" latinLnBrk="0" hangingPunct="1">
              <a:lnSpc>
                <a:spcPct val="90000"/>
              </a:lnSpc>
              <a:spcBef>
                <a:spcPts val="375"/>
              </a:spcBef>
              <a:buFont typeface="Arial" panose="020B0604020202020204" pitchFamily="34" charset="0"/>
              <a:buChar char="•"/>
              <a:defRPr sz="1400" kern="1200">
                <a:gradFill>
                  <a:gsLst>
                    <a:gs pos="34000">
                      <a:schemeClr val="tx1">
                        <a:lumMod val="93000"/>
                      </a:schemeClr>
                    </a:gs>
                    <a:gs pos="0">
                      <a:schemeClr val="bg1">
                        <a:lumMod val="13000"/>
                        <a:lumOff val="87000"/>
                      </a:schemeClr>
                    </a:gs>
                    <a:gs pos="100000">
                      <a:schemeClr val="tx2">
                        <a:lumMod val="0"/>
                        <a:lumOff val="100000"/>
                      </a:schemeClr>
                    </a:gs>
                  </a:gsLst>
                  <a:lin ang="4800000" scaled="0"/>
                </a:gradFill>
                <a:latin typeface="+mn-lt"/>
                <a:ea typeface="+mn-ea"/>
                <a:cs typeface="+mn-cs"/>
              </a:defRPr>
            </a:lvl5pPr>
            <a:lvl6pPr marL="18859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6pPr>
            <a:lvl7pPr marL="22288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7pPr>
            <a:lvl8pPr marL="25717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8pPr>
            <a:lvl9pPr marL="29146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9pPr>
          </a:lstStyle>
          <a:p>
            <a:pPr algn="ctr" fontAlgn="auto">
              <a:spcBef>
                <a:spcPct val="0"/>
              </a:spcBef>
              <a:spcAft>
                <a:spcPts val="0"/>
              </a:spcAft>
              <a:buFontTx/>
              <a:buNone/>
              <a:defRPr/>
            </a:pPr>
            <a:r>
              <a:rPr lang="en-US" altLang="en-US" sz="3200" b="1" dirty="0" err="1" smtClean="0">
                <a:latin typeface="Times New Roman" panose="02020603050405020304" pitchFamily="18" charset="0"/>
              </a:rPr>
              <a:t>Trường</a:t>
            </a:r>
            <a:r>
              <a:rPr lang="en-US" altLang="en-US" sz="3200" b="1" dirty="0" smtClean="0">
                <a:latin typeface="Times New Roman" panose="02020603050405020304" pitchFamily="18" charset="0"/>
              </a:rPr>
              <a:t> </a:t>
            </a:r>
            <a:r>
              <a:rPr lang="en-US" altLang="en-US" sz="3200" b="1" dirty="0" err="1" smtClean="0">
                <a:latin typeface="Times New Roman" panose="02020603050405020304" pitchFamily="18" charset="0"/>
              </a:rPr>
              <a:t>độ</a:t>
            </a:r>
            <a:r>
              <a:rPr lang="en-US" altLang="en-US" sz="3200" b="1" dirty="0" smtClean="0">
                <a:latin typeface="Times New Roman" panose="02020603050405020304" pitchFamily="18" charset="0"/>
              </a:rPr>
              <a:t>: </a:t>
            </a:r>
            <a:r>
              <a:rPr lang="en-US" altLang="en-US" sz="3200" b="1" dirty="0" err="1" smtClean="0">
                <a:latin typeface="Times New Roman" panose="02020603050405020304" pitchFamily="18" charset="0"/>
              </a:rPr>
              <a:t>Nốt</a:t>
            </a:r>
            <a:r>
              <a:rPr lang="en-US" altLang="en-US" sz="3200" b="1" dirty="0" smtClean="0">
                <a:latin typeface="Times New Roman" panose="02020603050405020304" pitchFamily="18" charset="0"/>
              </a:rPr>
              <a:t> </a:t>
            </a:r>
            <a:r>
              <a:rPr lang="en-US" altLang="en-US" sz="3200" b="1" dirty="0" err="1" smtClean="0">
                <a:latin typeface="Times New Roman" panose="02020603050405020304" pitchFamily="18" charset="0"/>
              </a:rPr>
              <a:t>đen</a:t>
            </a:r>
            <a:r>
              <a:rPr lang="en-US" altLang="en-US" sz="3200" b="1" dirty="0" smtClean="0">
                <a:latin typeface="Times New Roman" panose="02020603050405020304" pitchFamily="18" charset="0"/>
              </a:rPr>
              <a:t>, </a:t>
            </a:r>
            <a:r>
              <a:rPr lang="en-US" altLang="en-US" sz="3200" b="1" dirty="0" err="1" smtClean="0">
                <a:latin typeface="Times New Roman" panose="02020603050405020304" pitchFamily="18" charset="0"/>
              </a:rPr>
              <a:t>nốt</a:t>
            </a:r>
            <a:r>
              <a:rPr lang="en-US" altLang="en-US" sz="3200" b="1" dirty="0" smtClean="0">
                <a:latin typeface="Times New Roman" panose="02020603050405020304" pitchFamily="18" charset="0"/>
              </a:rPr>
              <a:t> </a:t>
            </a:r>
            <a:r>
              <a:rPr lang="en-US" altLang="en-US" sz="3200" b="1" dirty="0" err="1" smtClean="0">
                <a:latin typeface="Times New Roman" panose="02020603050405020304" pitchFamily="18" charset="0"/>
              </a:rPr>
              <a:t>móc</a:t>
            </a:r>
            <a:r>
              <a:rPr lang="en-US" altLang="en-US" sz="3200" b="1" dirty="0" smtClean="0">
                <a:latin typeface="Times New Roman" panose="02020603050405020304" pitchFamily="18" charset="0"/>
              </a:rPr>
              <a:t> </a:t>
            </a:r>
            <a:r>
              <a:rPr lang="en-US" altLang="en-US" sz="3200" b="1" dirty="0" err="1" smtClean="0">
                <a:latin typeface="Times New Roman" panose="02020603050405020304" pitchFamily="18" charset="0"/>
              </a:rPr>
              <a:t>đơn</a:t>
            </a:r>
            <a:r>
              <a:rPr lang="en-US" altLang="en-US" sz="3200" b="1" dirty="0" smtClean="0">
                <a:latin typeface="Times New Roman" panose="02020603050405020304" pitchFamily="18" charset="0"/>
              </a:rPr>
              <a:t>, </a:t>
            </a:r>
            <a:r>
              <a:rPr lang="en-US" altLang="en-US" sz="3200" b="1" dirty="0" err="1" smtClean="0">
                <a:latin typeface="Times New Roman" panose="02020603050405020304" pitchFamily="18" charset="0"/>
              </a:rPr>
              <a:t>nốt</a:t>
            </a:r>
            <a:r>
              <a:rPr lang="en-US" altLang="en-US" sz="3200" b="1" dirty="0" smtClean="0">
                <a:latin typeface="Times New Roman" panose="02020603050405020304" pitchFamily="18" charset="0"/>
              </a:rPr>
              <a:t> </a:t>
            </a:r>
            <a:r>
              <a:rPr lang="en-US" altLang="en-US" sz="3200" b="1" dirty="0" err="1" smtClean="0">
                <a:latin typeface="Times New Roman" panose="02020603050405020304" pitchFamily="18" charset="0"/>
              </a:rPr>
              <a:t>trắng</a:t>
            </a:r>
            <a:r>
              <a:rPr lang="en-US" altLang="en-US" sz="3200" b="1" dirty="0" smtClean="0">
                <a:latin typeface="Times New Roman" panose="02020603050405020304" pitchFamily="18" charset="0"/>
              </a:rPr>
              <a:t>, </a:t>
            </a:r>
            <a:r>
              <a:rPr lang="en-US" altLang="en-US" sz="3200" b="1" dirty="0" err="1" smtClean="0">
                <a:latin typeface="Times New Roman" panose="02020603050405020304" pitchFamily="18" charset="0"/>
              </a:rPr>
              <a:t>nót</a:t>
            </a:r>
            <a:r>
              <a:rPr lang="en-US" altLang="en-US" sz="3200" b="1" dirty="0" smtClean="0">
                <a:latin typeface="Times New Roman" panose="02020603050405020304" pitchFamily="18" charset="0"/>
              </a:rPr>
              <a:t> </a:t>
            </a:r>
            <a:r>
              <a:rPr lang="en-US" altLang="en-US" sz="3200" b="1" dirty="0" err="1" smtClean="0">
                <a:latin typeface="Times New Roman" panose="02020603050405020304" pitchFamily="18" charset="0"/>
              </a:rPr>
              <a:t>đen</a:t>
            </a:r>
            <a:r>
              <a:rPr lang="en-US" altLang="en-US" sz="3200" b="1" dirty="0" smtClean="0">
                <a:latin typeface="Times New Roman" panose="02020603050405020304" pitchFamily="18" charset="0"/>
              </a:rPr>
              <a:t> </a:t>
            </a:r>
            <a:r>
              <a:rPr lang="en-US" altLang="en-US" sz="3200" b="1" dirty="0" err="1" smtClean="0">
                <a:latin typeface="Times New Roman" panose="02020603050405020304" pitchFamily="18" charset="0"/>
              </a:rPr>
              <a:t>chấm</a:t>
            </a:r>
            <a:r>
              <a:rPr lang="en-US" altLang="en-US" sz="3200" b="1" dirty="0" smtClean="0">
                <a:latin typeface="Times New Roman" panose="02020603050405020304" pitchFamily="18" charset="0"/>
              </a:rPr>
              <a:t> </a:t>
            </a:r>
            <a:r>
              <a:rPr lang="en-US" altLang="en-US" sz="3200" b="1" dirty="0" err="1" smtClean="0">
                <a:latin typeface="Times New Roman" panose="02020603050405020304" pitchFamily="18" charset="0"/>
              </a:rPr>
              <a:t>dôi</a:t>
            </a:r>
            <a:endParaRPr lang="en-US" altLang="en-US" sz="3200" b="1" dirty="0">
              <a:latin typeface="Times New Roman" panose="02020603050405020304" pitchFamily="18" charset="0"/>
            </a:endParaRPr>
          </a:p>
        </p:txBody>
      </p:sp>
    </p:spTree>
  </p:cSld>
  <p:clrMapOvr>
    <a:masterClrMapping/>
  </p:clrMapOvr>
  <mc:AlternateContent xmlns:mc="http://schemas.openxmlformats.org/markup-compatibility/2006">
    <mc:Choice xmlns:p14="http://schemas.microsoft.com/office/powerpoint/2010/main" Requires="p14">
      <p:transition spd="slow" p14:dur="1250">
        <p14:switch dir="r"/>
      </p:transition>
    </mc:Choice>
    <mc:Fallback>
      <p:transition spd="slow">
        <p:fade/>
      </p:transition>
    </mc:Fallback>
  </mc:AlternateContent>
  <p:timing>
    <p:tnLst>
      <p:par>
        <p:cTn id="1" dur="indefinite" restart="never" nodeType="tmRoot">
          <p:childTnLst>
            <p:seq concurrent="1" nextAc="seek">
              <p:cTn id="2" dur="indefinite" nodeType="mainSeq">
                <p:childTnLst>
                  <p:par>
                    <p:cTn id="3" fill="hold" nodeType="clickPar">
                      <p:stCondLst>
                        <p:cond delay="indefinite"/>
                        <p:cond evt="onBegin" delay="0">
                          <p:tn val="2"/>
                        </p:cond>
                      </p:stCondLst>
                      <p:childTnLst>
                        <p:par>
                          <p:cTn id="4" fill="hold" nodeType="withGroup">
                            <p:stCondLst>
                              <p:cond delay="0"/>
                            </p:stCondLst>
                            <p:childTnLst>
                              <p:par>
                                <p:cTn id="5" presetID="8" presetClass="entr" presetSubtype="16" fill="hold" nodeType="withEffect">
                                  <p:stCondLst>
                                    <p:cond delay="0"/>
                                  </p:stCondLst>
                                  <p:childTnLst>
                                    <p:set>
                                      <p:cBhvr>
                                        <p:cTn id="6" dur="1" fill="hold">
                                          <p:stCondLst>
                                            <p:cond delay="0"/>
                                          </p:stCondLst>
                                        </p:cTn>
                                        <p:tgtEl>
                                          <p:spTgt spid="98309"/>
                                        </p:tgtEl>
                                        <p:attrNameLst>
                                          <p:attrName>style.visibility</p:attrName>
                                        </p:attrNameLst>
                                      </p:cBhvr>
                                      <p:to>
                                        <p:strVal val="visible"/>
                                      </p:to>
                                    </p:set>
                                    <p:animEffect transition="in" filter="diamond(in)">
                                      <p:cBhvr>
                                        <p:cTn id="7" dur="2000"/>
                                        <p:tgtEl>
                                          <p:spTgt spid="98309"/>
                                        </p:tgtEl>
                                      </p:cBhvr>
                                    </p:animEffect>
                                  </p:childTnLst>
                                </p:cTn>
                              </p:par>
                            </p:childTnLst>
                          </p:cTn>
                        </p:par>
                      </p:childTnLst>
                    </p:cTn>
                  </p:par>
                  <p:par>
                    <p:cTn id="8" fill="hold">
                      <p:stCondLst>
                        <p:cond delay="indefinite"/>
                      </p:stCondLst>
                      <p:childTnLst>
                        <p:par>
                          <p:cTn id="9" fill="hold">
                            <p:stCondLst>
                              <p:cond delay="0"/>
                            </p:stCondLst>
                            <p:childTnLst>
                              <p:par>
                                <p:cTn id="10" presetID="8" presetClass="entr" presetSubtype="16" fill="hold" nodeType="clickEffect">
                                  <p:stCondLst>
                                    <p:cond delay="0"/>
                                  </p:stCondLst>
                                  <p:childTnLst>
                                    <p:set>
                                      <p:cBhvr>
                                        <p:cTn id="11" dur="1" fill="hold">
                                          <p:stCondLst>
                                            <p:cond delay="0"/>
                                          </p:stCondLst>
                                        </p:cTn>
                                        <p:tgtEl>
                                          <p:spTgt spid="6"/>
                                        </p:tgtEl>
                                        <p:attrNameLst>
                                          <p:attrName>style.visibility</p:attrName>
                                        </p:attrNameLst>
                                      </p:cBhvr>
                                      <p:to>
                                        <p:strVal val="visible"/>
                                      </p:to>
                                    </p:set>
                                    <p:animEffect transition="in" filter="diamond(in)">
                                      <p:cBhvr>
                                        <p:cTn id="12" dur="2000"/>
                                        <p:tgtEl>
                                          <p:spTgt spid="6"/>
                                        </p:tgtEl>
                                      </p:cBhvr>
                                    </p:animEffect>
                                  </p:childTnLst>
                                </p:cTn>
                              </p:par>
                            </p:childTnLst>
                          </p:cTn>
                        </p:par>
                      </p:childTnLst>
                    </p:cTn>
                  </p:par>
                  <p:par>
                    <p:cTn id="13" fill="hold" nodeType="clickPar">
                      <p:stCondLst>
                        <p:cond delay="indefinite"/>
                      </p:stCondLst>
                      <p:childTnLst>
                        <p:par>
                          <p:cTn id="14" fill="hold" nodeType="withGroup">
                            <p:stCondLst>
                              <p:cond delay="0"/>
                            </p:stCondLst>
                            <p:childTnLst>
                              <p:par>
                                <p:cTn id="15" presetID="8" presetClass="entr" presetSubtype="16" fill="hold" nodeType="clickEffect">
                                  <p:stCondLst>
                                    <p:cond delay="0"/>
                                  </p:stCondLst>
                                  <p:childTnLst>
                                    <p:set>
                                      <p:cBhvr>
                                        <p:cTn id="16" dur="1" fill="hold">
                                          <p:stCondLst>
                                            <p:cond delay="0"/>
                                          </p:stCondLst>
                                        </p:cTn>
                                        <p:tgtEl>
                                          <p:spTgt spid="7"/>
                                        </p:tgtEl>
                                        <p:attrNameLst>
                                          <p:attrName>style.visibility</p:attrName>
                                        </p:attrNameLst>
                                      </p:cBhvr>
                                      <p:to>
                                        <p:strVal val="visible"/>
                                      </p:to>
                                    </p:set>
                                    <p:animEffect transition="in" filter="diamond(in)">
                                      <p:cBhvr>
                                        <p:cTn id="17" dur="2000"/>
                                        <p:tgtEl>
                                          <p:spTgt spid="7"/>
                                        </p:tgtEl>
                                      </p:cBhvr>
                                    </p:animEffect>
                                  </p:childTnLst>
                                </p:cTn>
                              </p:par>
                            </p:childTnLst>
                          </p:cTn>
                        </p:par>
                      </p:childTnLst>
                    </p:cTn>
                  </p:par>
                  <p:par>
                    <p:cTn id="18" fill="hold" nodeType="clickPar">
                      <p:stCondLst>
                        <p:cond delay="indefinite"/>
                      </p:stCondLst>
                      <p:childTnLst>
                        <p:par>
                          <p:cTn id="19" fill="hold" nodeType="withGroup">
                            <p:stCondLst>
                              <p:cond delay="0"/>
                            </p:stCondLst>
                            <p:childTnLst>
                              <p:par>
                                <p:cTn id="20" presetID="8" presetClass="entr" presetSubtype="16" fill="hold" nodeType="clickEffect">
                                  <p:stCondLst>
                                    <p:cond delay="0"/>
                                  </p:stCondLst>
                                  <p:childTnLst>
                                    <p:set>
                                      <p:cBhvr>
                                        <p:cTn id="21" dur="1" fill="hold">
                                          <p:stCondLst>
                                            <p:cond delay="0"/>
                                          </p:stCondLst>
                                        </p:cTn>
                                        <p:tgtEl>
                                          <p:spTgt spid="8"/>
                                        </p:tgtEl>
                                        <p:attrNameLst>
                                          <p:attrName>style.visibility</p:attrName>
                                        </p:attrNameLst>
                                      </p:cBhvr>
                                      <p:to>
                                        <p:strVal val="visible"/>
                                      </p:to>
                                    </p:set>
                                    <p:animEffect transition="in" filter="diamond(in)">
                                      <p:cBhvr>
                                        <p:cTn id="22" dur="2000"/>
                                        <p:tgtEl>
                                          <p:spTgt spid="8"/>
                                        </p:tgtEl>
                                      </p:cBhvr>
                                    </p:animEffect>
                                  </p:childTnLst>
                                </p:cTn>
                              </p:par>
                            </p:childTnLst>
                          </p:cTn>
                        </p:par>
                      </p:childTnLst>
                    </p:cTn>
                  </p:par>
                  <p:par>
                    <p:cTn id="23" fill="hold" nodeType="clickPar">
                      <p:stCondLst>
                        <p:cond delay="indefinite"/>
                      </p:stCondLst>
                      <p:childTnLst>
                        <p:par>
                          <p:cTn id="24" fill="hold" nodeType="withGroup">
                            <p:stCondLst>
                              <p:cond delay="0"/>
                            </p:stCondLst>
                            <p:childTnLst>
                              <p:par>
                                <p:cTn id="25" presetID="8" presetClass="entr" presetSubtype="16" fill="hold" nodeType="clickEffect">
                                  <p:stCondLst>
                                    <p:cond delay="0"/>
                                  </p:stCondLst>
                                  <p:childTnLst>
                                    <p:set>
                                      <p:cBhvr>
                                        <p:cTn id="26" dur="1" fill="hold">
                                          <p:stCondLst>
                                            <p:cond delay="0"/>
                                          </p:stCondLst>
                                        </p:cTn>
                                        <p:tgtEl>
                                          <p:spTgt spid="9"/>
                                        </p:tgtEl>
                                        <p:attrNameLst>
                                          <p:attrName>style.visibility</p:attrName>
                                        </p:attrNameLst>
                                      </p:cBhvr>
                                      <p:to>
                                        <p:strVal val="visible"/>
                                      </p:to>
                                    </p:set>
                                    <p:animEffect transition="in" filter="diamond(in)">
                                      <p:cBhvr>
                                        <p:cTn id="27" dur="2000"/>
                                        <p:tgtEl>
                                          <p:spTgt spid="9"/>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8.xml><?xml version="1.0" encoding="utf-8"?>
<p:sld xmlns:a="http://schemas.openxmlformats.org/drawingml/2006/main" xmlns:r="http://schemas.openxmlformats.org/officeDocument/2006/relationships" xmlns:p="http://schemas.openxmlformats.org/presentationml/2006/main" showMasterPhAnim="0">
  <p:cSld>
    <p:spTree>
      <p:nvGrpSpPr>
        <p:cNvPr id="1" name=""/>
        <p:cNvGrpSpPr/>
        <p:nvPr/>
      </p:nvGrpSpPr>
      <p:grpSpPr>
        <a:xfrm>
          <a:off x="0" y="0"/>
          <a:ext cx="0" cy="0"/>
          <a:chOff x="0" y="0"/>
          <a:chExt cx="0" cy="0"/>
        </a:xfrm>
      </p:grpSpPr>
      <p:sp>
        <p:nvSpPr>
          <p:cNvPr id="11" name="Date Placeholder 2"/>
          <p:cNvSpPr>
            <a:spLocks noGrp="1"/>
          </p:cNvSpPr>
          <p:nvPr>
            <p:ph type="dt" sz="quarter" idx="10"/>
          </p:nvPr>
        </p:nvSpPr>
        <p:spPr>
          <a:xfrm>
            <a:off x="628650" y="6356351"/>
            <a:ext cx="2057400" cy="365125"/>
          </a:xfrm>
        </p:spPr>
        <p:txBody>
          <a:bodyPr/>
          <a:lstStyle/>
          <a:p>
            <a:pPr>
              <a:defRPr/>
            </a:pPr>
            <a:fld id="{30C9B1D5-2D0B-4043-B9C5-805718DBFCA0}" type="datetime1">
              <a:rPr lang="en-US" altLang="en-US"/>
              <a:pPr>
                <a:defRPr/>
              </a:pPr>
              <a:t>8/19/2022</a:t>
            </a:fld>
            <a:endParaRPr lang="en-US" altLang="en-US"/>
          </a:p>
        </p:txBody>
      </p:sp>
      <p:sp>
        <p:nvSpPr>
          <p:cNvPr id="12" name="Footer Placeholder 3"/>
          <p:cNvSpPr>
            <a:spLocks noGrp="1"/>
          </p:cNvSpPr>
          <p:nvPr>
            <p:ph type="ftr" sz="quarter" idx="11"/>
          </p:nvPr>
        </p:nvSpPr>
        <p:spPr>
          <a:xfrm>
            <a:off x="3028950" y="6356351"/>
            <a:ext cx="3086100" cy="365125"/>
          </a:xfrm>
        </p:spPr>
        <p:txBody>
          <a:bodyPr/>
          <a:lstStyle/>
          <a:p>
            <a:pPr>
              <a:defRPr/>
            </a:pPr>
            <a:r>
              <a:rPr lang="en-US" altLang="en-US"/>
              <a:t>Vũ Thị Huyền</a:t>
            </a:r>
          </a:p>
        </p:txBody>
      </p:sp>
      <p:pic>
        <p:nvPicPr>
          <p:cNvPr id="9220" name="Picture 2" descr="rgb-on-white-01"/>
          <p:cNvPicPr>
            <a:picLocks noChangeAspect="1" noChangeArrowheads="1"/>
          </p:cNvPicPr>
          <p:nvPr/>
        </p:nvPicPr>
        <p:blipFill>
          <a:blip r:embed="rId3">
            <a:lum bright="-36000" contrast="48000"/>
            <a:extLst>
              <a:ext uri="{28A0092B-C50C-407E-A947-70E740481C1C}">
                <a14:useLocalDpi xmlns:a14="http://schemas.microsoft.com/office/drawing/2010/main" val="0"/>
              </a:ext>
            </a:extLst>
          </a:blip>
          <a:srcRect/>
          <a:stretch>
            <a:fillRect/>
          </a:stretch>
        </p:blipFill>
        <p:spPr bwMode="auto">
          <a:xfrm>
            <a:off x="0" y="0"/>
            <a:ext cx="9144000" cy="6858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9221" name="Picture 3" descr="DOVEC"/>
          <p:cNvPicPr>
            <a:picLocks noChangeAspect="1" noChangeArrowheads="1" noCrop="1"/>
          </p:cNvPicPr>
          <p:nvPr/>
        </p:nvPicPr>
        <p:blipFill>
          <a:blip r:embed="rId4">
            <a:extLst>
              <a:ext uri="{28A0092B-C50C-407E-A947-70E740481C1C}">
                <a14:useLocalDpi xmlns:a14="http://schemas.microsoft.com/office/drawing/2010/main" val="0"/>
              </a:ext>
            </a:extLst>
          </a:blip>
          <a:srcRect/>
          <a:stretch>
            <a:fillRect/>
          </a:stretch>
        </p:blipFill>
        <p:spPr bwMode="auto">
          <a:xfrm>
            <a:off x="3810000" y="5334000"/>
            <a:ext cx="1447800" cy="9429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9222" name="Picture 4" descr="flowlin2.gif (13943 bytes)"/>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2362200" y="6172200"/>
            <a:ext cx="4800600" cy="685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90117" name="Picture 5" descr="phcanh 1067"/>
          <p:cNvPicPr>
            <a:picLocks noChangeAspect="1" noChangeArrowheads="1" noCrop="1"/>
          </p:cNvPicPr>
          <p:nvPr/>
        </p:nvPicPr>
        <p:blipFill>
          <a:blip r:embed="rId6">
            <a:extLst>
              <a:ext uri="{28A0092B-C50C-407E-A947-70E740481C1C}">
                <a14:useLocalDpi xmlns:a14="http://schemas.microsoft.com/office/drawing/2010/main" val="0"/>
              </a:ext>
            </a:extLst>
          </a:blip>
          <a:srcRect/>
          <a:stretch>
            <a:fillRect/>
          </a:stretch>
        </p:blipFill>
        <p:spPr bwMode="auto">
          <a:xfrm>
            <a:off x="8229600" y="0"/>
            <a:ext cx="914400" cy="9144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aphicFrame>
        <p:nvGraphicFramePr>
          <p:cNvPr id="90118" name="Object 6"/>
          <p:cNvGraphicFramePr>
            <a:graphicFrameLocks noChangeAspect="1"/>
          </p:cNvGraphicFramePr>
          <p:nvPr/>
        </p:nvGraphicFramePr>
        <p:xfrm>
          <a:off x="-76200" y="6248400"/>
          <a:ext cx="2362200" cy="609600"/>
        </p:xfrm>
        <a:graphic>
          <a:graphicData uri="http://schemas.openxmlformats.org/presentationml/2006/ole">
            <mc:AlternateContent xmlns:mc="http://schemas.openxmlformats.org/markup-compatibility/2006">
              <mc:Choice xmlns:v="urn:schemas-microsoft-com:vml" Requires="v">
                <p:oleObj spid="_x0000_s9242" name="CorelDRAW" r:id="rId7" imgW="3177479" imgH="2387194" progId="CorelDRAW.Graphic.12">
                  <p:embed/>
                </p:oleObj>
              </mc:Choice>
              <mc:Fallback>
                <p:oleObj name="CorelDRAW" r:id="rId7" imgW="3177479" imgH="2387194" progId="CorelDRAW.Graphic.12">
                  <p:embed/>
                  <p:pic>
                    <p:nvPicPr>
                      <p:cNvPr id="0" name="Object 6"/>
                      <p:cNvPicPr>
                        <a:picLocks noChangeAspect="1" noChangeArrowheads="1"/>
                      </p:cNvPicPr>
                      <p:nvPr/>
                    </p:nvPicPr>
                    <p:blipFill>
                      <a:blip r:embed="rId8">
                        <a:lum contrast="24000"/>
                        <a:extLst>
                          <a:ext uri="{28A0092B-C50C-407E-A947-70E740481C1C}">
                            <a14:useLocalDpi xmlns:a14="http://schemas.microsoft.com/office/drawing/2010/main" val="0"/>
                          </a:ext>
                        </a:extLst>
                      </a:blip>
                      <a:srcRect/>
                      <a:stretch>
                        <a:fillRect/>
                      </a:stretch>
                    </p:blipFill>
                    <p:spPr bwMode="auto">
                      <a:xfrm>
                        <a:off x="-76200" y="6248400"/>
                        <a:ext cx="2362200" cy="6096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graphicFrame>
        <p:nvGraphicFramePr>
          <p:cNvPr id="90119" name="Object 7"/>
          <p:cNvGraphicFramePr>
            <a:graphicFrameLocks noChangeAspect="1"/>
          </p:cNvGraphicFramePr>
          <p:nvPr/>
        </p:nvGraphicFramePr>
        <p:xfrm>
          <a:off x="7162800" y="6248400"/>
          <a:ext cx="2057400" cy="609600"/>
        </p:xfrm>
        <a:graphic>
          <a:graphicData uri="http://schemas.openxmlformats.org/presentationml/2006/ole">
            <mc:AlternateContent xmlns:mc="http://schemas.openxmlformats.org/markup-compatibility/2006">
              <mc:Choice xmlns:v="urn:schemas-microsoft-com:vml" Requires="v">
                <p:oleObj spid="_x0000_s9243" name="CorelDRAW" r:id="rId9" imgW="3177479" imgH="2387194" progId="CorelDRAW.Graphic.12">
                  <p:embed/>
                </p:oleObj>
              </mc:Choice>
              <mc:Fallback>
                <p:oleObj name="CorelDRAW" r:id="rId9" imgW="3177479" imgH="2387194" progId="CorelDRAW.Graphic.12">
                  <p:embed/>
                  <p:pic>
                    <p:nvPicPr>
                      <p:cNvPr id="0" name="Object 7"/>
                      <p:cNvPicPr>
                        <a:picLocks noChangeAspect="1" noChangeArrowheads="1"/>
                      </p:cNvPicPr>
                      <p:nvPr/>
                    </p:nvPicPr>
                    <p:blipFill>
                      <a:blip r:embed="rId8">
                        <a:lum contrast="24000"/>
                        <a:extLst>
                          <a:ext uri="{28A0092B-C50C-407E-A947-70E740481C1C}">
                            <a14:useLocalDpi xmlns:a14="http://schemas.microsoft.com/office/drawing/2010/main" val="0"/>
                          </a:ext>
                        </a:extLst>
                      </a:blip>
                      <a:srcRect/>
                      <a:stretch>
                        <a:fillRect/>
                      </a:stretch>
                    </p:blipFill>
                    <p:spPr bwMode="auto">
                      <a:xfrm>
                        <a:off x="7162800" y="6248400"/>
                        <a:ext cx="2057400" cy="6096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sp>
        <p:nvSpPr>
          <p:cNvPr id="90120" name="Text Box 8"/>
          <p:cNvSpPr txBox="1">
            <a:spLocks noChangeArrowheads="1"/>
          </p:cNvSpPr>
          <p:nvPr/>
        </p:nvSpPr>
        <p:spPr bwMode="auto">
          <a:xfrm>
            <a:off x="1371600" y="566738"/>
            <a:ext cx="6934200" cy="64611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defRPr sz="3800">
                <a:solidFill>
                  <a:schemeClr val="bg2"/>
                </a:solidFill>
                <a:latin typeface="Times New Roman" panose="02020603050405020304" pitchFamily="18" charset="0"/>
              </a:defRPr>
            </a:lvl1pPr>
            <a:lvl2pPr marL="742950" indent="-285750">
              <a:defRPr sz="3800">
                <a:solidFill>
                  <a:schemeClr val="bg2"/>
                </a:solidFill>
                <a:latin typeface="Times New Roman" panose="02020603050405020304" pitchFamily="18" charset="0"/>
              </a:defRPr>
            </a:lvl2pPr>
            <a:lvl3pPr marL="1143000" indent="-228600">
              <a:defRPr sz="3800">
                <a:solidFill>
                  <a:schemeClr val="bg2"/>
                </a:solidFill>
                <a:latin typeface="Times New Roman" panose="02020603050405020304" pitchFamily="18" charset="0"/>
              </a:defRPr>
            </a:lvl3pPr>
            <a:lvl4pPr marL="1600200" indent="-228600">
              <a:defRPr sz="3800">
                <a:solidFill>
                  <a:schemeClr val="bg2"/>
                </a:solidFill>
                <a:latin typeface="Times New Roman" panose="02020603050405020304" pitchFamily="18" charset="0"/>
              </a:defRPr>
            </a:lvl4pPr>
            <a:lvl5pPr marL="2057400" indent="-228600">
              <a:defRPr sz="3800">
                <a:solidFill>
                  <a:schemeClr val="bg2"/>
                </a:solidFill>
                <a:latin typeface="Times New Roman" panose="02020603050405020304" pitchFamily="18" charset="0"/>
              </a:defRPr>
            </a:lvl5pPr>
            <a:lvl6pPr marL="2514600" indent="-228600" eaLnBrk="0" fontAlgn="base" hangingPunct="0">
              <a:spcBef>
                <a:spcPct val="0"/>
              </a:spcBef>
              <a:spcAft>
                <a:spcPct val="0"/>
              </a:spcAft>
              <a:defRPr sz="3800">
                <a:solidFill>
                  <a:schemeClr val="bg2"/>
                </a:solidFill>
                <a:latin typeface="Times New Roman" panose="02020603050405020304" pitchFamily="18" charset="0"/>
              </a:defRPr>
            </a:lvl6pPr>
            <a:lvl7pPr marL="2971800" indent="-228600" eaLnBrk="0" fontAlgn="base" hangingPunct="0">
              <a:spcBef>
                <a:spcPct val="0"/>
              </a:spcBef>
              <a:spcAft>
                <a:spcPct val="0"/>
              </a:spcAft>
              <a:defRPr sz="3800">
                <a:solidFill>
                  <a:schemeClr val="bg2"/>
                </a:solidFill>
                <a:latin typeface="Times New Roman" panose="02020603050405020304" pitchFamily="18" charset="0"/>
              </a:defRPr>
            </a:lvl7pPr>
            <a:lvl8pPr marL="3429000" indent="-228600" eaLnBrk="0" fontAlgn="base" hangingPunct="0">
              <a:spcBef>
                <a:spcPct val="0"/>
              </a:spcBef>
              <a:spcAft>
                <a:spcPct val="0"/>
              </a:spcAft>
              <a:defRPr sz="3800">
                <a:solidFill>
                  <a:schemeClr val="bg2"/>
                </a:solidFill>
                <a:latin typeface="Times New Roman" panose="02020603050405020304" pitchFamily="18" charset="0"/>
              </a:defRPr>
            </a:lvl8pPr>
            <a:lvl9pPr marL="3886200" indent="-228600" eaLnBrk="0" fontAlgn="base" hangingPunct="0">
              <a:spcBef>
                <a:spcPct val="0"/>
              </a:spcBef>
              <a:spcAft>
                <a:spcPct val="0"/>
              </a:spcAft>
              <a:defRPr sz="3800">
                <a:solidFill>
                  <a:schemeClr val="bg2"/>
                </a:solidFill>
                <a:latin typeface="Times New Roman" panose="02020603050405020304" pitchFamily="18" charset="0"/>
              </a:defRPr>
            </a:lvl9pPr>
          </a:lstStyle>
          <a:p>
            <a:pPr eaLnBrk="1" hangingPunct="1">
              <a:spcBef>
                <a:spcPct val="50000"/>
              </a:spcBef>
            </a:pPr>
            <a:r>
              <a:rPr lang="en-US" altLang="en-US" sz="3600" b="1" dirty="0">
                <a:solidFill>
                  <a:srgbClr val="C00000"/>
                </a:solidFill>
              </a:rPr>
              <a:t>Luyện đọc gam: Gam Pha trưởng</a:t>
            </a:r>
          </a:p>
        </p:txBody>
      </p:sp>
      <p:sp>
        <p:nvSpPr>
          <p:cNvPr id="90126" name="Text Box 14"/>
          <p:cNvSpPr txBox="1">
            <a:spLocks noChangeArrowheads="1"/>
          </p:cNvSpPr>
          <p:nvPr/>
        </p:nvSpPr>
        <p:spPr bwMode="auto">
          <a:xfrm>
            <a:off x="304800" y="3810000"/>
            <a:ext cx="8534400" cy="70802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p>
            <a:pPr eaLnBrk="1" hangingPunct="1">
              <a:spcBef>
                <a:spcPct val="50000"/>
              </a:spcBef>
              <a:defRPr/>
            </a:pPr>
            <a:r>
              <a:rPr lang="en-US" altLang="en-US" sz="2800" dirty="0">
                <a:solidFill>
                  <a:srgbClr val="0000CC"/>
                </a:solidFill>
              </a:rPr>
              <a:t>       </a:t>
            </a:r>
            <a:r>
              <a:rPr lang="en-US" altLang="en-US" sz="4000" u="sng" dirty="0" err="1">
                <a:solidFill>
                  <a:srgbClr val="0000CC"/>
                </a:solidFill>
                <a:effectLst>
                  <a:outerShdw blurRad="38100" dist="38100" dir="2700000" algn="tl">
                    <a:srgbClr val="000000">
                      <a:alpha val="43137"/>
                    </a:srgbClr>
                  </a:outerShdw>
                </a:effectLst>
              </a:rPr>
              <a:t>Pha</a:t>
            </a:r>
            <a:r>
              <a:rPr lang="en-US" altLang="en-US" sz="4000" dirty="0">
                <a:solidFill>
                  <a:srgbClr val="0000CC"/>
                </a:solidFill>
              </a:rPr>
              <a:t>  son  </a:t>
            </a:r>
            <a:r>
              <a:rPr lang="en-US" altLang="en-US" sz="4000" u="sng" dirty="0">
                <a:solidFill>
                  <a:srgbClr val="0000CC"/>
                </a:solidFill>
                <a:effectLst>
                  <a:outerShdw blurRad="38100" dist="38100" dir="2700000" algn="tl">
                    <a:srgbClr val="000000">
                      <a:alpha val="43137"/>
                    </a:srgbClr>
                  </a:outerShdw>
                </a:effectLst>
              </a:rPr>
              <a:t>la</a:t>
            </a:r>
            <a:r>
              <a:rPr lang="en-US" altLang="en-US" sz="4000" dirty="0">
                <a:solidFill>
                  <a:srgbClr val="0000CC"/>
                </a:solidFill>
              </a:rPr>
              <a:t>    </a:t>
            </a:r>
            <a:r>
              <a:rPr lang="en-US" altLang="en-US" sz="4000" dirty="0" err="1">
                <a:solidFill>
                  <a:srgbClr val="0000CC"/>
                </a:solidFill>
              </a:rPr>
              <a:t>si</a:t>
            </a:r>
            <a:r>
              <a:rPr lang="en-US" altLang="en-US" sz="4000" dirty="0">
                <a:solidFill>
                  <a:srgbClr val="0000CC"/>
                </a:solidFill>
              </a:rPr>
              <a:t>     </a:t>
            </a:r>
            <a:r>
              <a:rPr lang="en-US" altLang="en-US" sz="4000" u="sng" dirty="0" err="1">
                <a:solidFill>
                  <a:srgbClr val="0000CC"/>
                </a:solidFill>
                <a:effectLst>
                  <a:outerShdw blurRad="38100" dist="38100" dir="2700000" algn="tl">
                    <a:srgbClr val="000000">
                      <a:alpha val="43137"/>
                    </a:srgbClr>
                  </a:outerShdw>
                </a:effectLst>
              </a:rPr>
              <a:t>đô</a:t>
            </a:r>
            <a:r>
              <a:rPr lang="en-US" altLang="en-US" sz="4000" dirty="0">
                <a:solidFill>
                  <a:srgbClr val="0000CC"/>
                </a:solidFill>
              </a:rPr>
              <a:t>     </a:t>
            </a:r>
            <a:r>
              <a:rPr lang="en-US" altLang="en-US" sz="4000" dirty="0" err="1">
                <a:solidFill>
                  <a:srgbClr val="0000CC"/>
                </a:solidFill>
              </a:rPr>
              <a:t>rê</a:t>
            </a:r>
            <a:r>
              <a:rPr lang="en-US" altLang="en-US" sz="4000" dirty="0">
                <a:solidFill>
                  <a:srgbClr val="0000CC"/>
                </a:solidFill>
              </a:rPr>
              <a:t>    mi    </a:t>
            </a:r>
            <a:r>
              <a:rPr lang="en-US" altLang="en-US" sz="4000" u="sng" dirty="0" err="1">
                <a:solidFill>
                  <a:srgbClr val="0000CC"/>
                </a:solidFill>
                <a:effectLst>
                  <a:outerShdw blurRad="38100" dist="38100" dir="2700000" algn="tl">
                    <a:srgbClr val="000000">
                      <a:alpha val="43137"/>
                    </a:srgbClr>
                  </a:outerShdw>
                </a:effectLst>
              </a:rPr>
              <a:t>pha</a:t>
            </a:r>
            <a:endParaRPr lang="en-US" altLang="en-US" sz="3200" u="sng" dirty="0">
              <a:solidFill>
                <a:srgbClr val="0000CC"/>
              </a:solidFill>
              <a:effectLst>
                <a:outerShdw blurRad="38100" dist="38100" dir="2700000" algn="tl">
                  <a:srgbClr val="000000">
                    <a:alpha val="43137"/>
                  </a:srgbClr>
                </a:outerShdw>
              </a:effectLst>
              <a:latin typeface=".VnTime" pitchFamily="34" charset="0"/>
            </a:endParaRPr>
          </a:p>
        </p:txBody>
      </p:sp>
      <p:pic>
        <p:nvPicPr>
          <p:cNvPr id="90244" name="Picture 132"/>
          <p:cNvPicPr>
            <a:picLocks noChangeAspect="1" noChangeArrowheads="1"/>
          </p:cNvPicPr>
          <p:nvPr/>
        </p:nvPicPr>
        <p:blipFill>
          <a:blip r:embed="rId10">
            <a:extLst>
              <a:ext uri="{28A0092B-C50C-407E-A947-70E740481C1C}">
                <a14:useLocalDpi xmlns:a14="http://schemas.microsoft.com/office/drawing/2010/main" val="0"/>
              </a:ext>
            </a:extLst>
          </a:blip>
          <a:srcRect l="6227" t="28864" r="21291" b="63428"/>
          <a:stretch>
            <a:fillRect/>
          </a:stretch>
        </p:blipFill>
        <p:spPr bwMode="auto">
          <a:xfrm>
            <a:off x="457200" y="1676400"/>
            <a:ext cx="8534400" cy="20574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 name="Oval 1"/>
          <p:cNvSpPr/>
          <p:nvPr/>
        </p:nvSpPr>
        <p:spPr>
          <a:xfrm>
            <a:off x="1219200" y="2819400"/>
            <a:ext cx="609600" cy="609600"/>
          </a:xfrm>
          <a:prstGeom prst="ellipse">
            <a:avLst/>
          </a:prstGeom>
          <a:noFill/>
          <a:ln>
            <a:solidFill>
              <a:schemeClr val="accent1"/>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en-US" b="1" spc="50">
              <a:ln w="9525" cmpd="sng">
                <a:solidFill>
                  <a:schemeClr val="accent1"/>
                </a:solidFill>
                <a:prstDash val="solid"/>
              </a:ln>
              <a:solidFill>
                <a:srgbClr val="70AD47">
                  <a:tint val="1000"/>
                </a:srgbClr>
              </a:solidFill>
              <a:effectLst>
                <a:glow rad="38100">
                  <a:schemeClr val="accent1">
                    <a:alpha val="40000"/>
                  </a:schemeClr>
                </a:glow>
              </a:effectLst>
            </a:endParaRPr>
          </a:p>
        </p:txBody>
      </p:sp>
      <p:sp>
        <p:nvSpPr>
          <p:cNvPr id="14" name="Oval 13"/>
          <p:cNvSpPr/>
          <p:nvPr/>
        </p:nvSpPr>
        <p:spPr>
          <a:xfrm>
            <a:off x="2971800" y="2590800"/>
            <a:ext cx="609600" cy="609600"/>
          </a:xfrm>
          <a:prstGeom prst="ellipse">
            <a:avLst/>
          </a:prstGeom>
          <a:noFill/>
          <a:ln>
            <a:solidFill>
              <a:schemeClr val="accent1"/>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en-US" b="1" spc="50">
              <a:ln w="9525" cmpd="sng">
                <a:solidFill>
                  <a:schemeClr val="accent1"/>
                </a:solidFill>
                <a:prstDash val="solid"/>
              </a:ln>
              <a:solidFill>
                <a:srgbClr val="70AD47">
                  <a:tint val="1000"/>
                </a:srgbClr>
              </a:solidFill>
              <a:effectLst>
                <a:glow rad="38100">
                  <a:schemeClr val="accent1">
                    <a:alpha val="40000"/>
                  </a:schemeClr>
                </a:glow>
              </a:effectLst>
            </a:endParaRPr>
          </a:p>
        </p:txBody>
      </p:sp>
      <p:sp>
        <p:nvSpPr>
          <p:cNvPr id="15" name="Oval 14"/>
          <p:cNvSpPr/>
          <p:nvPr/>
        </p:nvSpPr>
        <p:spPr>
          <a:xfrm>
            <a:off x="4876800" y="2286000"/>
            <a:ext cx="609600" cy="609600"/>
          </a:xfrm>
          <a:prstGeom prst="ellipse">
            <a:avLst/>
          </a:prstGeom>
          <a:noFill/>
          <a:ln>
            <a:solidFill>
              <a:schemeClr val="accent1"/>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en-US" b="1" spc="50">
              <a:ln w="9525" cmpd="sng">
                <a:solidFill>
                  <a:schemeClr val="accent1"/>
                </a:solidFill>
                <a:prstDash val="solid"/>
              </a:ln>
              <a:solidFill>
                <a:srgbClr val="70AD47">
                  <a:tint val="1000"/>
                </a:srgbClr>
              </a:solidFill>
              <a:effectLst>
                <a:glow rad="38100">
                  <a:schemeClr val="accent1">
                    <a:alpha val="40000"/>
                  </a:schemeClr>
                </a:glow>
              </a:effectLst>
            </a:endParaRPr>
          </a:p>
        </p:txBody>
      </p:sp>
      <p:sp>
        <p:nvSpPr>
          <p:cNvPr id="16" name="Oval 15"/>
          <p:cNvSpPr/>
          <p:nvPr/>
        </p:nvSpPr>
        <p:spPr>
          <a:xfrm>
            <a:off x="7924800" y="1905000"/>
            <a:ext cx="609600" cy="609600"/>
          </a:xfrm>
          <a:prstGeom prst="ellipse">
            <a:avLst/>
          </a:prstGeom>
          <a:noFill/>
          <a:ln>
            <a:solidFill>
              <a:schemeClr val="accent1"/>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en-US" b="1" spc="50">
              <a:ln w="9525" cmpd="sng">
                <a:solidFill>
                  <a:schemeClr val="accent1"/>
                </a:solidFill>
                <a:prstDash val="solid"/>
              </a:ln>
              <a:solidFill>
                <a:srgbClr val="70AD47">
                  <a:tint val="1000"/>
                </a:srgbClr>
              </a:solidFill>
              <a:effectLst>
                <a:glow rad="38100">
                  <a:schemeClr val="accent1">
                    <a:alpha val="40000"/>
                  </a:schemeClr>
                </a:glow>
              </a:effectLst>
            </a:endParaRPr>
          </a:p>
        </p:txBody>
      </p:sp>
    </p:spTree>
  </p:cSld>
  <p:clrMapOvr>
    <a:masterClrMapping/>
  </p:clrMapOvr>
  <p:transition spd="slow">
    <p:wipe/>
  </p:transition>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2405" name="Picture 5"/>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0" y="0"/>
            <a:ext cx="9144000" cy="68580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cSld>
  <p:clrMapOvr>
    <a:masterClrMapping/>
  </p:clrMapOvr>
  <mc:AlternateContent xmlns:mc="http://schemas.openxmlformats.org/markup-compatibility/2006">
    <mc:Choice xmlns:p14="http://schemas.microsoft.com/office/powerpoint/2010/main" Requires="p14">
      <p:transition spd="slow" p14:dur="1600">
        <p14:gallery dir="l"/>
      </p:transition>
    </mc:Choice>
    <mc:Fallback>
      <p:transition spd="slow">
        <p:fade/>
      </p:transition>
    </mc:Fallback>
  </mc:AlternateContent>
  <p:timing>
    <p:tnLst>
      <p:par>
        <p:cTn id="1" dur="indefinite" restart="never" nodeType="tmRoot">
          <p:childTnLst>
            <p:seq concurrent="1" nextAc="seek">
              <p:cTn id="2" dur="indefinite" nodeType="mainSeq">
                <p:childTnLst>
                  <p:par>
                    <p:cTn id="3" fill="hold" nodeType="clickPar">
                      <p:stCondLst>
                        <p:cond delay="indefinite"/>
                        <p:cond evt="onBegin" delay="0">
                          <p:tn val="2"/>
                        </p:cond>
                      </p:stCondLst>
                      <p:childTnLst>
                        <p:par>
                          <p:cTn id="4" fill="hold" nodeType="withGroup">
                            <p:stCondLst>
                              <p:cond delay="0"/>
                            </p:stCondLst>
                            <p:childTnLst>
                              <p:par>
                                <p:cTn id="5" presetID="6" presetClass="entr" presetSubtype="16" fill="hold" nodeType="withEffect">
                                  <p:stCondLst>
                                    <p:cond delay="0"/>
                                  </p:stCondLst>
                                  <p:childTnLst>
                                    <p:set>
                                      <p:cBhvr>
                                        <p:cTn id="6" dur="1" fill="hold">
                                          <p:stCondLst>
                                            <p:cond delay="0"/>
                                          </p:stCondLst>
                                        </p:cTn>
                                        <p:tgtEl>
                                          <p:spTgt spid="102405"/>
                                        </p:tgtEl>
                                        <p:attrNameLst>
                                          <p:attrName>style.visibility</p:attrName>
                                        </p:attrNameLst>
                                      </p:cBhvr>
                                      <p:to>
                                        <p:strVal val="visible"/>
                                      </p:to>
                                    </p:set>
                                    <p:animEffect transition="in" filter="circle(in)">
                                      <p:cBhvr>
                                        <p:cTn id="7" dur="2000"/>
                                        <p:tgtEl>
                                          <p:spTgt spid="102405"/>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ectangle 5"/>
          <p:cNvSpPr/>
          <p:nvPr/>
        </p:nvSpPr>
        <p:spPr>
          <a:xfrm>
            <a:off x="2474912" y="1657350"/>
            <a:ext cx="4953001" cy="990600"/>
          </a:xfrm>
          <a:prstGeom prst="rect">
            <a:avLst/>
          </a:prstGeom>
          <a:noFill/>
        </p:spPr>
        <p:txBody>
          <a:bodyPr spcFirstLastPara="1" wrap="none">
            <a:prstTxWarp prst="textArchUp">
              <a:avLst/>
            </a:prstTxWarp>
            <a:spAutoFit/>
          </a:bodyPr>
          <a:lstStyle/>
          <a:p>
            <a:pPr>
              <a:defRPr/>
            </a:pPr>
            <a:r>
              <a:rPr lang="en-US" sz="6000" b="1" dirty="0" smtClean="0">
                <a:solidFill>
                  <a:srgbClr val="00B050"/>
                </a:solidFill>
                <a:effectLst>
                  <a:outerShdw blurRad="38100" dist="38100" dir="2700000" algn="tl">
                    <a:srgbClr val="000000">
                      <a:alpha val="43137"/>
                    </a:srgbClr>
                  </a:outerShdw>
                </a:effectLst>
                <a:cs typeface="Times New Roman" panose="02020603050405020304" pitchFamily="18" charset="0"/>
              </a:rPr>
              <a:t>            </a:t>
            </a:r>
            <a:r>
              <a:rPr lang="en-US" sz="6000" b="1" dirty="0" smtClean="0">
                <a:solidFill>
                  <a:srgbClr val="0000CC"/>
                </a:solidFill>
                <a:effectLst>
                  <a:outerShdw blurRad="38100" dist="38100" dir="2700000" algn="tl">
                    <a:srgbClr val="000000">
                      <a:alpha val="43137"/>
                    </a:srgbClr>
                  </a:outerShdw>
                </a:effectLst>
                <a:cs typeface="Times New Roman" panose="02020603050405020304" pitchFamily="18" charset="0"/>
              </a:rPr>
              <a:t>ĐỐ CÁC EM</a:t>
            </a:r>
          </a:p>
          <a:p>
            <a:pPr>
              <a:defRPr/>
            </a:pPr>
            <a:r>
              <a:rPr lang="en-US" sz="6000" b="1" dirty="0" smtClean="0">
                <a:solidFill>
                  <a:srgbClr val="0000CC"/>
                </a:solidFill>
                <a:effectLst>
                  <a:outerShdw blurRad="38100" dist="38100" dir="2700000" algn="tl">
                    <a:srgbClr val="000000">
                      <a:alpha val="43137"/>
                    </a:srgbClr>
                  </a:outerShdw>
                </a:effectLst>
                <a:cs typeface="Times New Roman" panose="02020603050405020304" pitchFamily="18" charset="0"/>
              </a:rPr>
              <a:t>Đây </a:t>
            </a:r>
            <a:r>
              <a:rPr lang="en-US" sz="6000" b="1" dirty="0">
                <a:solidFill>
                  <a:srgbClr val="0000CC"/>
                </a:solidFill>
                <a:effectLst>
                  <a:outerShdw blurRad="38100" dist="38100" dir="2700000" algn="tl">
                    <a:srgbClr val="000000">
                      <a:alpha val="43137"/>
                    </a:srgbClr>
                  </a:outerShdw>
                </a:effectLst>
                <a:cs typeface="Times New Roman" panose="02020603050405020304" pitchFamily="18" charset="0"/>
              </a:rPr>
              <a:t>Là Bài Hát Nào ?</a:t>
            </a:r>
            <a:endParaRPr lang="en-US" sz="6000" b="1" dirty="0">
              <a:solidFill>
                <a:srgbClr val="0000CC"/>
              </a:solidFill>
              <a:effectLst>
                <a:outerShdw blurRad="38100" dist="38100" dir="2700000" algn="tl">
                  <a:srgbClr val="000000">
                    <a:alpha val="43137"/>
                  </a:srgbClr>
                </a:outerShdw>
              </a:effectLst>
            </a:endParaRPr>
          </a:p>
        </p:txBody>
      </p:sp>
      <p:pic>
        <p:nvPicPr>
          <p:cNvPr id="11268" name="DangDungBenTre-ThuHien_9jj.mp3">
            <a:hlinkClick r:id="" action="ppaction://media"/>
          </p:cNvPr>
          <p:cNvPicPr>
            <a:picLocks noRot="1" noChangeAspect="1" noChangeArrowheads="1"/>
          </p:cNvPicPr>
          <p:nvPr>
            <a:audioFile r:link="rId1"/>
          </p:nvPr>
        </p:nvPicPr>
        <p:blipFill>
          <a:blip r:embed="rId3">
            <a:extLst>
              <a:ext uri="{28A0092B-C50C-407E-A947-70E740481C1C}">
                <a14:useLocalDpi xmlns:a14="http://schemas.microsoft.com/office/drawing/2010/main" val="0"/>
              </a:ext>
            </a:extLst>
          </a:blip>
          <a:srcRect/>
          <a:stretch>
            <a:fillRect/>
          </a:stretch>
        </p:blipFill>
        <p:spPr bwMode="auto">
          <a:xfrm>
            <a:off x="3962400" y="2611005"/>
            <a:ext cx="1905000" cy="1905000"/>
          </a:xfrm>
          <a:prstGeom prst="rect">
            <a:avLst/>
          </a:prstGeom>
          <a:noFill/>
          <a:extLst>
            <a:ext uri="{909E8E84-426E-40DD-AFC4-6F175D3DCCD1}">
              <a14:hiddenFill xmlns:a14="http://schemas.microsoft.com/office/drawing/2010/main">
                <a:solidFill>
                  <a:srgbClr val="FFFFFF"/>
                </a:solidFill>
              </a14:hiddenFill>
            </a:ext>
          </a:extLst>
        </p:spPr>
      </p:pic>
    </p:spTree>
  </p:cSld>
  <p:clrMapOvr>
    <a:masterClrMapping/>
  </p:clrMapOvr>
  <mc:AlternateContent xmlns:mc="http://schemas.openxmlformats.org/markup-compatibility/2006">
    <mc:Choice xmlns:p14="http://schemas.microsoft.com/office/powerpoint/2010/main" Requires="p14">
      <p:transition spd="slow" p14:dur="4000">
        <p14:vortex dir="r"/>
      </p:transition>
    </mc:Choice>
    <mc:Fallback>
      <p:transition spd="slow">
        <p:fade/>
      </p:transition>
    </mc:Fallback>
  </mc:AlternateContent>
  <p:timing>
    <p:tnLst>
      <p:par>
        <p:cTn id="1" dur="indefinite" restart="never" nodeType="tmRoot">
          <p:childTnLst>
            <p:seq concurrent="1" nextAc="seek">
              <p:cTn id="2" restart="whenNotActive" fill="hold" evtFilter="cancelBubble" nodeType="interactiveSeq">
                <p:stCondLst>
                  <p:cond evt="onClick" delay="0">
                    <p:tgtEl>
                      <p:spTgt spid="11268"/>
                    </p:tgtEl>
                  </p:cond>
                </p:stCondLst>
                <p:endSync evt="end" delay="0">
                  <p:rtn val="all"/>
                </p:endSync>
                <p:childTnLst>
                  <p:par>
                    <p:cTn id="3" fill="hold" nodeType="clickPar">
                      <p:stCondLst>
                        <p:cond delay="0"/>
                      </p:stCondLst>
                      <p:childTnLst>
                        <p:par>
                          <p:cTn id="4" fill="hold" nodeType="withGroup">
                            <p:stCondLst>
                              <p:cond delay="0"/>
                            </p:stCondLst>
                            <p:childTnLst>
                              <p:par>
                                <p:cTn id="5" presetID="1" presetClass="mediacall" presetSubtype="0" fill="hold" nodeType="clickEffect">
                                  <p:stCondLst>
                                    <p:cond delay="0"/>
                                  </p:stCondLst>
                                  <p:childTnLst>
                                    <p:cmd type="call" cmd="playFrom(0.0)">
                                      <p:cBhvr>
                                        <p:cTn id="6" dur="398285" fill="hold"/>
                                        <p:tgtEl>
                                          <p:spTgt spid="11268"/>
                                        </p:tgtEl>
                                      </p:cBhvr>
                                    </p:cmd>
                                  </p:childTnLst>
                                </p:cTn>
                              </p:par>
                            </p:childTnLst>
                          </p:cTn>
                        </p:par>
                      </p:childTnLst>
                    </p:cTn>
                  </p:par>
                </p:childTnLst>
              </p:cTn>
              <p:nextCondLst>
                <p:cond evt="onClick" delay="0">
                  <p:tgtEl>
                    <p:spTgt spid="11268"/>
                  </p:tgtEl>
                </p:cond>
              </p:nextCondLst>
            </p:seq>
            <p:audio>
              <p:cMediaNode>
                <p:cTn id="7" fill="hold" display="0">
                  <p:stCondLst>
                    <p:cond delay="indefinite"/>
                  </p:stCondLst>
                  <p:endCondLst>
                    <p:cond evt="onNext" delay="0">
                      <p:tgtEl>
                        <p:sldTgt/>
                      </p:tgtEl>
                    </p:cond>
                    <p:cond evt="onPrev" delay="0">
                      <p:tgtEl>
                        <p:sldTgt/>
                      </p:tgtEl>
                    </p:cond>
                    <p:cond evt="onStopAudio" delay="0">
                      <p:tgtEl>
                        <p:sldTgt/>
                      </p:tgtEl>
                    </p:cond>
                  </p:endCondLst>
                </p:cTn>
                <p:tgtEl>
                  <p:spTgt spid="11268"/>
                </p:tgtEl>
              </p:cMediaNode>
            </p:audio>
          </p:childTnLst>
        </p:cTn>
      </p:par>
    </p:tnLst>
  </p:timing>
</p:sld>
</file>

<file path=ppt/slides/slide11.xml><?xml version="1.0" encoding="utf-8"?>
<p:sld xmlns:a="http://schemas.openxmlformats.org/drawingml/2006/main" xmlns:r="http://schemas.openxmlformats.org/officeDocument/2006/relationships" xmlns:p="http://schemas.openxmlformats.org/presentationml/2006/main" showMasterPhAnim="0">
  <p:cSld>
    <p:spTree>
      <p:nvGrpSpPr>
        <p:cNvPr id="1" name=""/>
        <p:cNvGrpSpPr/>
        <p:nvPr/>
      </p:nvGrpSpPr>
      <p:grpSpPr>
        <a:xfrm>
          <a:off x="0" y="0"/>
          <a:ext cx="0" cy="0"/>
          <a:chOff x="0" y="0"/>
          <a:chExt cx="0" cy="0"/>
        </a:xfrm>
      </p:grpSpPr>
      <p:sp>
        <p:nvSpPr>
          <p:cNvPr id="9219" name="Rectangle 3"/>
          <p:cNvSpPr>
            <a:spLocks noGrp="1" noRot="1" noChangeArrowheads="1"/>
          </p:cNvSpPr>
          <p:nvPr>
            <p:ph idx="1"/>
          </p:nvPr>
        </p:nvSpPr>
        <p:spPr bwMode="auto">
          <a:xfrm>
            <a:off x="38100" y="1752600"/>
            <a:ext cx="5257800" cy="2362200"/>
          </a:xfrm>
        </p:spPr>
        <p:txBody>
          <a:bodyPr wrap="square" numCol="1" anchor="t" anchorCtr="0" compatLnSpc="1">
            <a:prstTxWarp prst="textNoShape">
              <a:avLst/>
            </a:prstTxWarp>
          </a:bodyPr>
          <a:lstStyle/>
          <a:p>
            <a:pPr marL="0" indent="0">
              <a:buFont typeface="Wingdings" panose="05000000000000000000" pitchFamily="2" charset="2"/>
              <a:buNone/>
            </a:pPr>
            <a:r>
              <a:rPr lang="en-US" altLang="en-US" dirty="0" smtClean="0">
                <a:solidFill>
                  <a:srgbClr val="0000CC"/>
                </a:solidFill>
                <a:latin typeface="Times New Roman" panose="02020603050405020304" pitchFamily="18" charset="0"/>
              </a:rPr>
              <a:t>Em hãy nêu sơ lược vài nét về nhạc sĩ: </a:t>
            </a:r>
            <a:r>
              <a:rPr lang="en-US" altLang="en-US" b="1" i="1" dirty="0" err="1" smtClean="0">
                <a:solidFill>
                  <a:srgbClr val="0000CC"/>
                </a:solidFill>
                <a:latin typeface="Times New Roman" panose="02020603050405020304" pitchFamily="18" charset="0"/>
              </a:rPr>
              <a:t>Nguyễn</a:t>
            </a:r>
            <a:r>
              <a:rPr lang="en-US" altLang="en-US" b="1" i="1" dirty="0" smtClean="0">
                <a:solidFill>
                  <a:srgbClr val="0000CC"/>
                </a:solidFill>
                <a:latin typeface="Times New Roman" panose="02020603050405020304" pitchFamily="18" charset="0"/>
              </a:rPr>
              <a:t> Văn </a:t>
            </a:r>
            <a:r>
              <a:rPr lang="en-US" altLang="en-US" b="1" i="1" dirty="0" err="1" smtClean="0">
                <a:solidFill>
                  <a:srgbClr val="0000CC"/>
                </a:solidFill>
                <a:latin typeface="Times New Roman" panose="02020603050405020304" pitchFamily="18" charset="0"/>
              </a:rPr>
              <a:t>Tý</a:t>
            </a:r>
            <a:r>
              <a:rPr lang="en-US" altLang="en-US" b="1" i="1" dirty="0" smtClean="0">
                <a:solidFill>
                  <a:srgbClr val="0000CC"/>
                </a:solidFill>
                <a:latin typeface="Times New Roman" panose="02020603050405020304" pitchFamily="18" charset="0"/>
              </a:rPr>
              <a:t>?</a:t>
            </a:r>
          </a:p>
          <a:p>
            <a:pPr marL="0" indent="0">
              <a:buFont typeface="Wingdings" panose="05000000000000000000" pitchFamily="2" charset="2"/>
              <a:buNone/>
            </a:pPr>
            <a:r>
              <a:rPr lang="en-US" altLang="en-US" b="1" i="1" dirty="0" smtClean="0">
                <a:solidFill>
                  <a:srgbClr val="0000CC"/>
                </a:solidFill>
              </a:rPr>
              <a:t>      </a:t>
            </a:r>
          </a:p>
        </p:txBody>
      </p:sp>
      <p:pic>
        <p:nvPicPr>
          <p:cNvPr id="12291" name="Picture 105" descr="Nguyen_Van_Ty_tre">
            <a:hlinkClick r:id="rId2"/>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108575" y="381000"/>
            <a:ext cx="4038600" cy="5791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9322" name="Text Box 106"/>
          <p:cNvSpPr txBox="1">
            <a:spLocks noChangeArrowheads="1"/>
          </p:cNvSpPr>
          <p:nvPr/>
        </p:nvSpPr>
        <p:spPr bwMode="auto">
          <a:xfrm>
            <a:off x="381000" y="1066800"/>
            <a:ext cx="4572000" cy="5191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p>
            <a:pPr>
              <a:spcBef>
                <a:spcPct val="50000"/>
              </a:spcBef>
              <a:defRPr/>
            </a:pPr>
            <a:r>
              <a:rPr lang="en-US" altLang="en-US" sz="2800" b="1" dirty="0" err="1">
                <a:solidFill>
                  <a:srgbClr val="C00000"/>
                </a:solidFill>
                <a:effectLst>
                  <a:outerShdw blurRad="38100" dist="38100" dir="2700000" algn="tl">
                    <a:srgbClr val="C0C0C0"/>
                  </a:outerShdw>
                </a:effectLst>
              </a:rPr>
              <a:t>Nhạc</a:t>
            </a:r>
            <a:r>
              <a:rPr lang="en-US" altLang="en-US" sz="2800" b="1" dirty="0">
                <a:solidFill>
                  <a:srgbClr val="C00000"/>
                </a:solidFill>
                <a:effectLst>
                  <a:outerShdw blurRad="38100" dist="38100" dir="2700000" algn="tl">
                    <a:srgbClr val="C0C0C0"/>
                  </a:outerShdw>
                </a:effectLst>
              </a:rPr>
              <a:t> </a:t>
            </a:r>
            <a:r>
              <a:rPr lang="en-US" altLang="en-US" sz="2800" b="1" dirty="0" err="1">
                <a:solidFill>
                  <a:srgbClr val="C00000"/>
                </a:solidFill>
                <a:effectLst>
                  <a:outerShdw blurRad="38100" dist="38100" dir="2700000" algn="tl">
                    <a:srgbClr val="C0C0C0"/>
                  </a:outerShdw>
                </a:effectLst>
              </a:rPr>
              <a:t>sĩ</a:t>
            </a:r>
            <a:r>
              <a:rPr lang="en-US" altLang="en-US" sz="2800" b="1" dirty="0">
                <a:solidFill>
                  <a:srgbClr val="C00000"/>
                </a:solidFill>
                <a:effectLst>
                  <a:outerShdw blurRad="38100" dist="38100" dir="2700000" algn="tl">
                    <a:srgbClr val="C0C0C0"/>
                  </a:outerShdw>
                </a:effectLst>
              </a:rPr>
              <a:t> </a:t>
            </a:r>
            <a:r>
              <a:rPr lang="en-US" altLang="en-US" sz="2800" b="1" dirty="0" err="1">
                <a:solidFill>
                  <a:srgbClr val="C00000"/>
                </a:solidFill>
                <a:effectLst>
                  <a:outerShdw blurRad="38100" dist="38100" dir="2700000" algn="tl">
                    <a:srgbClr val="C0C0C0"/>
                  </a:outerShdw>
                </a:effectLst>
              </a:rPr>
              <a:t>Nguyễn</a:t>
            </a:r>
            <a:r>
              <a:rPr lang="en-US" altLang="en-US" sz="2800" b="1" dirty="0">
                <a:solidFill>
                  <a:srgbClr val="C00000"/>
                </a:solidFill>
                <a:effectLst>
                  <a:outerShdw blurRad="38100" dist="38100" dir="2700000" algn="tl">
                    <a:srgbClr val="C0C0C0"/>
                  </a:outerShdw>
                </a:effectLst>
              </a:rPr>
              <a:t> </a:t>
            </a:r>
            <a:r>
              <a:rPr lang="en-US" altLang="en-US" sz="2800" b="1" dirty="0" err="1">
                <a:solidFill>
                  <a:srgbClr val="C00000"/>
                </a:solidFill>
                <a:effectLst>
                  <a:outerShdw blurRad="38100" dist="38100" dir="2700000" algn="tl">
                    <a:srgbClr val="C0C0C0"/>
                  </a:outerShdw>
                </a:effectLst>
              </a:rPr>
              <a:t>Văn</a:t>
            </a:r>
            <a:r>
              <a:rPr lang="en-US" altLang="en-US" sz="2800" b="1" dirty="0">
                <a:solidFill>
                  <a:srgbClr val="C00000"/>
                </a:solidFill>
                <a:effectLst>
                  <a:outerShdw blurRad="38100" dist="38100" dir="2700000" algn="tl">
                    <a:srgbClr val="C0C0C0"/>
                  </a:outerShdw>
                </a:effectLst>
              </a:rPr>
              <a:t> </a:t>
            </a:r>
            <a:r>
              <a:rPr lang="en-US" altLang="en-US" sz="2800" b="1" dirty="0" err="1">
                <a:solidFill>
                  <a:srgbClr val="C00000"/>
                </a:solidFill>
                <a:effectLst>
                  <a:outerShdw blurRad="38100" dist="38100" dir="2700000" algn="tl">
                    <a:srgbClr val="C0C0C0"/>
                  </a:outerShdw>
                </a:effectLst>
              </a:rPr>
              <a:t>Tý</a:t>
            </a:r>
            <a:endParaRPr lang="en-US" altLang="en-US" sz="2800" b="1" dirty="0">
              <a:solidFill>
                <a:srgbClr val="C00000"/>
              </a:solidFill>
              <a:effectLst>
                <a:outerShdw blurRad="38100" dist="38100" dir="2700000" algn="tl">
                  <a:srgbClr val="C0C0C0"/>
                </a:outerShdw>
              </a:effectLst>
            </a:endParaRPr>
          </a:p>
        </p:txBody>
      </p:sp>
    </p:spTree>
  </p:cSld>
  <p:clrMapOvr>
    <a:masterClrMapping/>
  </p:clrMapOvr>
  <mc:AlternateContent xmlns:mc="http://schemas.openxmlformats.org/markup-compatibility/2006">
    <mc:Choice xmlns:p14="http://schemas.microsoft.com/office/powerpoint/2010/main" Requires="p14">
      <p:transition spd="slow" p14:dur="3400">
        <p14:reveal/>
      </p:transition>
    </mc:Choice>
    <mc:Fallback>
      <p:transition spd="slow">
        <p:fade/>
      </p:transition>
    </mc:Fallback>
  </mc:AlternateContent>
  <p:timing>
    <p:tnLst>
      <p:par>
        <p:cTn id="1" dur="indefinite" restart="never" nodeType="tmRoot">
          <p:childTnLst>
            <p:seq concurrent="1" nextAc="seek">
              <p:cTn id="2" dur="indefinite" nodeType="mainSeq">
                <p:childTnLst>
                  <p:par>
                    <p:cTn id="3" fill="hold" nodeType="clickPar">
                      <p:stCondLst>
                        <p:cond delay="indefinite"/>
                        <p:cond evt="onBegin" delay="0">
                          <p:tn val="2"/>
                        </p:cond>
                      </p:stCondLst>
                      <p:childTnLst>
                        <p:par>
                          <p:cTn id="4" fill="hold" nodeType="withGroup">
                            <p:stCondLst>
                              <p:cond delay="0"/>
                            </p:stCondLst>
                            <p:childTnLst>
                              <p:par>
                                <p:cTn id="5" presetID="8" presetClass="entr" presetSubtype="16" fill="hold" grpId="0" nodeType="withEffect">
                                  <p:stCondLst>
                                    <p:cond delay="0"/>
                                  </p:stCondLst>
                                  <p:childTnLst>
                                    <p:set>
                                      <p:cBhvr>
                                        <p:cTn id="6" dur="1" fill="hold">
                                          <p:stCondLst>
                                            <p:cond delay="0"/>
                                          </p:stCondLst>
                                        </p:cTn>
                                        <p:tgtEl>
                                          <p:spTgt spid="9322"/>
                                        </p:tgtEl>
                                        <p:attrNameLst>
                                          <p:attrName>style.visibility</p:attrName>
                                        </p:attrNameLst>
                                      </p:cBhvr>
                                      <p:to>
                                        <p:strVal val="visible"/>
                                      </p:to>
                                    </p:set>
                                    <p:animEffect transition="in" filter="diamond(in)">
                                      <p:cBhvr>
                                        <p:cTn id="7" dur="3000"/>
                                        <p:tgtEl>
                                          <p:spTgt spid="9322"/>
                                        </p:tgtEl>
                                      </p:cBhvr>
                                    </p:animEffect>
                                  </p:childTnLst>
                                </p:cTn>
                              </p:par>
                            </p:childTnLst>
                          </p:cTn>
                        </p:par>
                        <p:par>
                          <p:cTn id="8" fill="hold" nodeType="afterGroup">
                            <p:stCondLst>
                              <p:cond delay="3000"/>
                            </p:stCondLst>
                            <p:childTnLst>
                              <p:par>
                                <p:cTn id="9" presetID="10" presetClass="entr" presetSubtype="0" fill="hold" grpId="0" nodeType="afterEffect">
                                  <p:stCondLst>
                                    <p:cond delay="0"/>
                                  </p:stCondLst>
                                  <p:childTnLst>
                                    <p:set>
                                      <p:cBhvr>
                                        <p:cTn id="10" dur="1" fill="hold">
                                          <p:stCondLst>
                                            <p:cond delay="0"/>
                                          </p:stCondLst>
                                        </p:cTn>
                                        <p:tgtEl>
                                          <p:spTgt spid="9219">
                                            <p:txEl>
                                              <p:pRg st="0" end="0"/>
                                            </p:txEl>
                                          </p:spTgt>
                                        </p:tgtEl>
                                        <p:attrNameLst>
                                          <p:attrName>style.visibility</p:attrName>
                                        </p:attrNameLst>
                                      </p:cBhvr>
                                      <p:to>
                                        <p:strVal val="visible"/>
                                      </p:to>
                                    </p:set>
                                    <p:animEffect transition="in" filter="fade">
                                      <p:cBhvr>
                                        <p:cTn id="11" dur="1000">
                                          <p:stCondLst>
                                            <p:cond delay="0"/>
                                          </p:stCondLst>
                                        </p:cTn>
                                        <p:tgtEl>
                                          <p:spTgt spid="9219">
                                            <p:txEl>
                                              <p:pRg st="0" end="0"/>
                                            </p:txEl>
                                          </p:spTgt>
                                        </p:tgtEl>
                                      </p:cBhvr>
                                    </p:animEffect>
                                  </p:childTnLst>
                                </p:cTn>
                              </p:par>
                            </p:childTnLst>
                          </p:cTn>
                        </p:par>
                        <p:par>
                          <p:cTn id="12" fill="hold" nodeType="afterGroup">
                            <p:stCondLst>
                              <p:cond delay="4000"/>
                            </p:stCondLst>
                            <p:childTnLst>
                              <p:par>
                                <p:cTn id="13" presetID="10" presetClass="entr" presetSubtype="0" fill="hold" grpId="0" nodeType="afterEffect">
                                  <p:stCondLst>
                                    <p:cond delay="0"/>
                                  </p:stCondLst>
                                  <p:childTnLst>
                                    <p:set>
                                      <p:cBhvr>
                                        <p:cTn id="14" dur="1" fill="hold">
                                          <p:stCondLst>
                                            <p:cond delay="0"/>
                                          </p:stCondLst>
                                        </p:cTn>
                                        <p:tgtEl>
                                          <p:spTgt spid="9219">
                                            <p:txEl>
                                              <p:pRg st="1" end="1"/>
                                            </p:txEl>
                                          </p:spTgt>
                                        </p:tgtEl>
                                        <p:attrNameLst>
                                          <p:attrName>style.visibility</p:attrName>
                                        </p:attrNameLst>
                                      </p:cBhvr>
                                      <p:to>
                                        <p:strVal val="visible"/>
                                      </p:to>
                                    </p:set>
                                    <p:animEffect transition="in" filter="fade">
                                      <p:cBhvr>
                                        <p:cTn id="15" dur="1000">
                                          <p:stCondLst>
                                            <p:cond delay="0"/>
                                          </p:stCondLst>
                                        </p:cTn>
                                        <p:tgtEl>
                                          <p:spTgt spid="9219">
                                            <p:txEl>
                                              <p:pRg st="1" end="1"/>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9219" grpId="0" build="p"/>
      <p:bldP spid="9322" grpId="0"/>
    </p:bld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6" name="Diagram 5"/>
          <p:cNvGraphicFramePr/>
          <p:nvPr/>
        </p:nvGraphicFramePr>
        <p:xfrm>
          <a:off x="0" y="30997"/>
          <a:ext cx="9144000" cy="6858000"/>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spTree>
  </p:cSld>
  <p:clrMapOvr>
    <a:masterClrMapping/>
  </p:clrMapOvr>
  <mc:AlternateContent xmlns:mc="http://schemas.openxmlformats.org/markup-compatibility/2006">
    <mc:Choice xmlns:p14="http://schemas.microsoft.com/office/powerpoint/2010/main" Requires="p14">
      <p:transition spd="slow" p14:dur="4000">
        <p14:vortex dir="r"/>
      </p:transition>
    </mc:Choice>
    <mc:Fallback>
      <p:transition spd="slow">
        <p:fade/>
      </p:transition>
    </mc:Fallback>
  </mc:AlternateContent>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21" presetClass="entr" presetSubtype="1" fill="hold" grpId="0" nodeType="clickEffect">
                                  <p:stCondLst>
                                    <p:cond delay="0"/>
                                  </p:stCondLst>
                                  <p:childTnLst>
                                    <p:set>
                                      <p:cBhvr>
                                        <p:cTn id="6" dur="1" fill="hold">
                                          <p:stCondLst>
                                            <p:cond delay="0"/>
                                          </p:stCondLst>
                                        </p:cTn>
                                        <p:tgtEl>
                                          <p:spTgt spid="6"/>
                                        </p:tgtEl>
                                        <p:attrNameLst>
                                          <p:attrName>style.visibility</p:attrName>
                                        </p:attrNameLst>
                                      </p:cBhvr>
                                      <p:to>
                                        <p:strVal val="visible"/>
                                      </p:to>
                                    </p:set>
                                    <p:animEffect transition="in" filter="wheel(1)">
                                      <p:cBhvr>
                                        <p:cTn id="7" dur="2000"/>
                                        <p:tgtEl>
                                          <p:spTgt spid="6"/>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Graphic spid="6" grpId="0">
        <p:bldAsOne/>
      </p:bldGraphic>
    </p:bld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9458" name="[HD] Mẹ yêu con - Anh Thơ ft Nguyễn Thiện Nhân.mp4">
            <a:hlinkClick r:id="" action="ppaction://media"/>
          </p:cNvPr>
          <p:cNvPicPr>
            <a:picLocks noRot="1" noChangeAspect="1" noChangeArrowheads="1"/>
          </p:cNvPicPr>
          <p:nvPr>
            <a:videoFile r:link="rId1"/>
          </p:nvPr>
        </p:nvPicPr>
        <p:blipFill>
          <a:blip r:embed="rId3">
            <a:extLst>
              <a:ext uri="{28A0092B-C50C-407E-A947-70E740481C1C}">
                <a14:useLocalDpi xmlns:a14="http://schemas.microsoft.com/office/drawing/2010/main" val="0"/>
              </a:ext>
            </a:extLst>
          </a:blip>
          <a:srcRect/>
          <a:stretch>
            <a:fillRect/>
          </a:stretch>
        </p:blipFill>
        <p:spPr bwMode="auto">
          <a:xfrm>
            <a:off x="0" y="0"/>
            <a:ext cx="9296400" cy="6858000"/>
          </a:xfrm>
          <a:prstGeom prst="rect">
            <a:avLst/>
          </a:prstGeom>
          <a:noFill/>
          <a:extLst>
            <a:ext uri="{909E8E84-426E-40DD-AFC4-6F175D3DCCD1}">
              <a14:hiddenFill xmlns:a14="http://schemas.microsoft.com/office/drawing/2010/main">
                <a:solidFill>
                  <a:srgbClr val="FFFFFF"/>
                </a:solidFill>
              </a14:hiddenFill>
            </a:ext>
          </a:extLst>
        </p:spPr>
      </p:pic>
    </p:spTree>
  </p:cSld>
  <p:clrMapOvr>
    <a:masterClrMapping/>
  </p:clrMapOvr>
  <mc:AlternateContent xmlns:mc="http://schemas.openxmlformats.org/markup-compatibility/2006">
    <mc:Choice xmlns:p14="http://schemas.microsoft.com/office/powerpoint/2010/main" Requires="p14">
      <p:transition spd="slow" p14:dur="4400">
        <p14:honeycomb/>
      </p:transition>
    </mc:Choice>
    <mc:Fallback>
      <p:transition spd="slow">
        <p:fade/>
      </p:transition>
    </mc:Fallback>
  </mc:AlternateContent>
  <p:timing>
    <p:tnLst>
      <p:par>
        <p:cTn id="1" dur="indefinite" restart="never" nodeType="tmRoot">
          <p:childTnLst>
            <p:seq concurrent="1" nextAc="seek">
              <p:cTn id="2" restart="whenNotActive" fill="hold" evtFilter="cancelBubble" nodeType="interactiveSeq">
                <p:stCondLst>
                  <p:cond evt="onClick" delay="0">
                    <p:tgtEl>
                      <p:spTgt spid="19458"/>
                    </p:tgtEl>
                  </p:cond>
                </p:stCondLst>
                <p:endSync evt="end" delay="0">
                  <p:rtn val="all"/>
                </p:endSync>
                <p:childTnLst>
                  <p:par>
                    <p:cTn id="3" fill="hold" nodeType="clickPar">
                      <p:stCondLst>
                        <p:cond delay="0"/>
                      </p:stCondLst>
                      <p:childTnLst>
                        <p:par>
                          <p:cTn id="4" fill="hold" nodeType="withGroup">
                            <p:stCondLst>
                              <p:cond delay="0"/>
                            </p:stCondLst>
                            <p:childTnLst>
                              <p:par>
                                <p:cTn id="5" presetID="2" presetClass="mediacall" presetSubtype="0" fill="hold" nodeType="clickEffect">
                                  <p:stCondLst>
                                    <p:cond delay="0"/>
                                  </p:stCondLst>
                                  <p:childTnLst>
                                    <p:cmd type="call" cmd="togglePause">
                                      <p:cBhvr>
                                        <p:cTn id="6" dur="1" fill="hold"/>
                                        <p:tgtEl>
                                          <p:spTgt spid="19458"/>
                                        </p:tgtEl>
                                      </p:cBhvr>
                                    </p:cmd>
                                  </p:childTnLst>
                                </p:cTn>
                              </p:par>
                            </p:childTnLst>
                          </p:cTn>
                        </p:par>
                      </p:childTnLst>
                    </p:cTn>
                  </p:par>
                </p:childTnLst>
              </p:cTn>
              <p:nextCondLst>
                <p:cond evt="onClick" delay="0">
                  <p:tgtEl>
                    <p:spTgt spid="19458"/>
                  </p:tgtEl>
                </p:cond>
              </p:nextCondLst>
            </p:seq>
            <p:video>
              <p:cMediaNode>
                <p:cTn id="7" fill="hold" display="0">
                  <p:stCondLst>
                    <p:cond delay="indefinite"/>
                  </p:stCondLst>
                  <p:endCondLst>
                    <p:cond evt="onNext" delay="0">
                      <p:tgtEl>
                        <p:sldTgt/>
                      </p:tgtEl>
                    </p:cond>
                    <p:cond evt="onPrev" delay="0">
                      <p:tgtEl>
                        <p:sldTgt/>
                      </p:tgtEl>
                    </p:cond>
                  </p:endCondLst>
                </p:cTn>
                <p:tgtEl>
                  <p:spTgt spid="19458"/>
                </p:tgtEl>
              </p:cMediaNode>
            </p:video>
          </p:childTnLst>
        </p:cTn>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99365" name="Picture 37" descr="Bai Me yeu con"/>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0" y="0"/>
            <a:ext cx="9144000" cy="6858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99367" name="AutoShape 39"/>
          <p:cNvSpPr>
            <a:spLocks noChangeArrowheads="1"/>
          </p:cNvSpPr>
          <p:nvPr/>
        </p:nvSpPr>
        <p:spPr bwMode="auto">
          <a:xfrm>
            <a:off x="4343400" y="2819400"/>
            <a:ext cx="4343400" cy="2362200"/>
          </a:xfrm>
          <a:prstGeom prst="cloudCallout">
            <a:avLst>
              <a:gd name="adj1" fmla="val 58042"/>
              <a:gd name="adj2" fmla="val 108264"/>
            </a:avLst>
          </a:prstGeom>
          <a:solidFill>
            <a:srgbClr val="FF3399"/>
          </a:solidFill>
          <a:ln>
            <a:noFill/>
          </a:ln>
          <a:extLst>
            <a:ext uri="{91240B29-F687-4F45-9708-019B960494DF}">
              <a14:hiddenLine xmlns:a14="http://schemas.microsoft.com/office/drawing/2010/main" w="9525">
                <a:solidFill>
                  <a:srgbClr val="000000"/>
                </a:solidFill>
                <a:round/>
                <a:headEnd/>
                <a:tailEnd/>
              </a14:hiddenLine>
            </a:ext>
          </a:extLst>
        </p:spPr>
        <p:txBody>
          <a:bodyPr/>
          <a:lstStyle>
            <a:lvl1pPr>
              <a:defRPr sz="3800">
                <a:solidFill>
                  <a:schemeClr val="bg2"/>
                </a:solidFill>
                <a:latin typeface="Times New Roman" panose="02020603050405020304" pitchFamily="18" charset="0"/>
              </a:defRPr>
            </a:lvl1pPr>
            <a:lvl2pPr marL="742950" indent="-285750">
              <a:defRPr sz="3800">
                <a:solidFill>
                  <a:schemeClr val="bg2"/>
                </a:solidFill>
                <a:latin typeface="Times New Roman" panose="02020603050405020304" pitchFamily="18" charset="0"/>
              </a:defRPr>
            </a:lvl2pPr>
            <a:lvl3pPr marL="1143000" indent="-228600">
              <a:defRPr sz="3800">
                <a:solidFill>
                  <a:schemeClr val="bg2"/>
                </a:solidFill>
                <a:latin typeface="Times New Roman" panose="02020603050405020304" pitchFamily="18" charset="0"/>
              </a:defRPr>
            </a:lvl3pPr>
            <a:lvl4pPr marL="1600200" indent="-228600">
              <a:defRPr sz="3800">
                <a:solidFill>
                  <a:schemeClr val="bg2"/>
                </a:solidFill>
                <a:latin typeface="Times New Roman" panose="02020603050405020304" pitchFamily="18" charset="0"/>
              </a:defRPr>
            </a:lvl4pPr>
            <a:lvl5pPr marL="2057400" indent="-228600">
              <a:defRPr sz="3800">
                <a:solidFill>
                  <a:schemeClr val="bg2"/>
                </a:solidFill>
                <a:latin typeface="Times New Roman" panose="02020603050405020304" pitchFamily="18" charset="0"/>
              </a:defRPr>
            </a:lvl5pPr>
            <a:lvl6pPr marL="2514600" indent="-228600" eaLnBrk="0" fontAlgn="base" hangingPunct="0">
              <a:spcBef>
                <a:spcPct val="0"/>
              </a:spcBef>
              <a:spcAft>
                <a:spcPct val="0"/>
              </a:spcAft>
              <a:defRPr sz="3800">
                <a:solidFill>
                  <a:schemeClr val="bg2"/>
                </a:solidFill>
                <a:latin typeface="Times New Roman" panose="02020603050405020304" pitchFamily="18" charset="0"/>
              </a:defRPr>
            </a:lvl6pPr>
            <a:lvl7pPr marL="2971800" indent="-228600" eaLnBrk="0" fontAlgn="base" hangingPunct="0">
              <a:spcBef>
                <a:spcPct val="0"/>
              </a:spcBef>
              <a:spcAft>
                <a:spcPct val="0"/>
              </a:spcAft>
              <a:defRPr sz="3800">
                <a:solidFill>
                  <a:schemeClr val="bg2"/>
                </a:solidFill>
                <a:latin typeface="Times New Roman" panose="02020603050405020304" pitchFamily="18" charset="0"/>
              </a:defRPr>
            </a:lvl7pPr>
            <a:lvl8pPr marL="3429000" indent="-228600" eaLnBrk="0" fontAlgn="base" hangingPunct="0">
              <a:spcBef>
                <a:spcPct val="0"/>
              </a:spcBef>
              <a:spcAft>
                <a:spcPct val="0"/>
              </a:spcAft>
              <a:defRPr sz="3800">
                <a:solidFill>
                  <a:schemeClr val="bg2"/>
                </a:solidFill>
                <a:latin typeface="Times New Roman" panose="02020603050405020304" pitchFamily="18" charset="0"/>
              </a:defRPr>
            </a:lvl8pPr>
            <a:lvl9pPr marL="3886200" indent="-228600" eaLnBrk="0" fontAlgn="base" hangingPunct="0">
              <a:spcBef>
                <a:spcPct val="0"/>
              </a:spcBef>
              <a:spcAft>
                <a:spcPct val="0"/>
              </a:spcAft>
              <a:defRPr sz="3800">
                <a:solidFill>
                  <a:schemeClr val="bg2"/>
                </a:solidFill>
                <a:latin typeface="Times New Roman" panose="02020603050405020304" pitchFamily="18" charset="0"/>
              </a:defRPr>
            </a:lvl9pPr>
          </a:lstStyle>
          <a:p>
            <a:pPr algn="ctr" eaLnBrk="1" hangingPunct="1"/>
            <a:r>
              <a:rPr lang="en-US" altLang="en-US" sz="2800" b="1">
                <a:solidFill>
                  <a:schemeClr val="tx1"/>
                </a:solidFill>
              </a:rPr>
              <a:t>Nêu cảm nhận của em về bài hát </a:t>
            </a:r>
            <a:r>
              <a:rPr lang="en-US" altLang="en-US" sz="2800" b="1" i="1">
                <a:solidFill>
                  <a:schemeClr val="tx1"/>
                </a:solidFill>
              </a:rPr>
              <a:t>Mẹ yêu con</a:t>
            </a:r>
            <a:endParaRPr lang="en-US" altLang="en-US" sz="2800" b="1">
              <a:solidFill>
                <a:schemeClr val="tx1"/>
              </a:solidFill>
            </a:endParaRPr>
          </a:p>
        </p:txBody>
      </p:sp>
      <p:pic>
        <p:nvPicPr>
          <p:cNvPr id="15364" name="Picture 4" descr="Book-09"/>
          <p:cNvPicPr>
            <a:picLocks noChangeAspect="1" noChangeArrowheads="1" noCrop="1"/>
          </p:cNvPicPr>
          <p:nvPr/>
        </p:nvPicPr>
        <p:blipFill>
          <a:blip r:embed="rId4">
            <a:extLst>
              <a:ext uri="{28A0092B-C50C-407E-A947-70E740481C1C}">
                <a14:useLocalDpi xmlns:a14="http://schemas.microsoft.com/office/drawing/2010/main" val="0"/>
              </a:ext>
            </a:extLst>
          </a:blip>
          <a:srcRect/>
          <a:stretch>
            <a:fillRect/>
          </a:stretch>
        </p:blipFill>
        <p:spPr bwMode="auto">
          <a:xfrm>
            <a:off x="0" y="0"/>
            <a:ext cx="1524000" cy="8604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ustDataLst>
      <p:tags r:id="rId1"/>
    </p:custDataLst>
  </p:cSld>
  <p:clrMapOvr>
    <a:masterClrMapping/>
  </p:clrMapOvr>
  <mc:AlternateContent xmlns:mc="http://schemas.openxmlformats.org/markup-compatibility/2006">
    <mc:Choice xmlns:p14="http://schemas.microsoft.com/office/powerpoint/2010/main" Requires="p14">
      <p:transition spd="slow" p14:dur="4400">
        <p14:honeycomb/>
      </p:transition>
    </mc:Choice>
    <mc:Fallback>
      <p:transition spd="slow">
        <p:fade/>
      </p:transition>
    </mc:Fallback>
  </mc:AlternateContent>
  <p:timing>
    <p:tnLst>
      <p:par>
        <p:cTn id="1" dur="indefinite" restart="never" nodeType="tmRoot">
          <p:childTnLst>
            <p:seq concurrent="1" nextAc="seek">
              <p:cTn id="2" dur="indefinite" nodeType="mainSeq">
                <p:childTnLst>
                  <p:par>
                    <p:cTn id="3" fill="hold" nodeType="clickPar">
                      <p:stCondLst>
                        <p:cond delay="indefinite"/>
                        <p:cond evt="onBegin" delay="0">
                          <p:tn val="2"/>
                        </p:cond>
                      </p:stCondLst>
                      <p:childTnLst>
                        <p:par>
                          <p:cTn id="4" fill="hold" nodeType="withGroup">
                            <p:stCondLst>
                              <p:cond delay="0"/>
                            </p:stCondLst>
                            <p:childTnLst>
                              <p:par>
                                <p:cTn id="5" presetID="21" presetClass="entr" presetSubtype="4" fill="hold" nodeType="withEffect">
                                  <p:stCondLst>
                                    <p:cond delay="0"/>
                                  </p:stCondLst>
                                  <p:childTnLst>
                                    <p:set>
                                      <p:cBhvr>
                                        <p:cTn id="6" dur="1" fill="hold">
                                          <p:stCondLst>
                                            <p:cond delay="0"/>
                                          </p:stCondLst>
                                        </p:cTn>
                                        <p:tgtEl>
                                          <p:spTgt spid="99365"/>
                                        </p:tgtEl>
                                        <p:attrNameLst>
                                          <p:attrName>style.visibility</p:attrName>
                                        </p:attrNameLst>
                                      </p:cBhvr>
                                      <p:to>
                                        <p:strVal val="visible"/>
                                      </p:to>
                                    </p:set>
                                    <p:animEffect transition="in" filter="wheel(4)">
                                      <p:cBhvr>
                                        <p:cTn id="7" dur="2000"/>
                                        <p:tgtEl>
                                          <p:spTgt spid="99365"/>
                                        </p:tgtEl>
                                      </p:cBhvr>
                                    </p:animEffect>
                                  </p:childTnLst>
                                </p:cTn>
                              </p:par>
                            </p:childTnLst>
                          </p:cTn>
                        </p:par>
                      </p:childTnLst>
                    </p:cTn>
                  </p:par>
                  <p:par>
                    <p:cTn id="8" fill="hold" nodeType="clickPar">
                      <p:stCondLst>
                        <p:cond delay="indefinite"/>
                      </p:stCondLst>
                      <p:childTnLst>
                        <p:par>
                          <p:cTn id="9" fill="hold" nodeType="withGroup">
                            <p:stCondLst>
                              <p:cond delay="0"/>
                            </p:stCondLst>
                            <p:childTnLst>
                              <p:par>
                                <p:cTn id="10" presetID="23" presetClass="entr" presetSubtype="16" fill="hold" grpId="0" nodeType="clickEffect">
                                  <p:stCondLst>
                                    <p:cond delay="0"/>
                                  </p:stCondLst>
                                  <p:childTnLst>
                                    <p:set>
                                      <p:cBhvr>
                                        <p:cTn id="11" dur="1" fill="hold">
                                          <p:stCondLst>
                                            <p:cond delay="0"/>
                                          </p:stCondLst>
                                        </p:cTn>
                                        <p:tgtEl>
                                          <p:spTgt spid="99367"/>
                                        </p:tgtEl>
                                        <p:attrNameLst>
                                          <p:attrName>style.visibility</p:attrName>
                                        </p:attrNameLst>
                                      </p:cBhvr>
                                      <p:to>
                                        <p:strVal val="visible"/>
                                      </p:to>
                                    </p:set>
                                    <p:anim calcmode="lin" valueType="num">
                                      <p:cBhvr>
                                        <p:cTn id="12" dur="500" fill="hold"/>
                                        <p:tgtEl>
                                          <p:spTgt spid="99367"/>
                                        </p:tgtEl>
                                        <p:attrNameLst>
                                          <p:attrName>ppt_w</p:attrName>
                                        </p:attrNameLst>
                                      </p:cBhvr>
                                      <p:tavLst>
                                        <p:tav tm="0">
                                          <p:val>
                                            <p:fltVal val="0"/>
                                          </p:val>
                                        </p:tav>
                                        <p:tav tm="100000">
                                          <p:val>
                                            <p:strVal val="#ppt_w"/>
                                          </p:val>
                                        </p:tav>
                                      </p:tavLst>
                                    </p:anim>
                                    <p:anim calcmode="lin" valueType="num">
                                      <p:cBhvr>
                                        <p:cTn id="13" dur="500" fill="hold"/>
                                        <p:tgtEl>
                                          <p:spTgt spid="99367"/>
                                        </p:tgtEl>
                                        <p:attrNameLst>
                                          <p:attrName>ppt_h</p:attrName>
                                        </p:attrNameLst>
                                      </p:cBhvr>
                                      <p:tavLst>
                                        <p:tav tm="0">
                                          <p:val>
                                            <p:fltVal val="0"/>
                                          </p:val>
                                        </p:tav>
                                        <p:tav tm="100000">
                                          <p:val>
                                            <p:strVal val="#ppt_h"/>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99367" grpId="0" animBg="1"/>
    </p:bld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8434" name="Người đi xây hồ Kẻ Gỗ - Đăng Thuận ft Thu Huyền.mp4">
            <a:hlinkClick r:id="" action="ppaction://media"/>
          </p:cNvPr>
          <p:cNvPicPr>
            <a:picLocks noRot="1" noChangeAspect="1" noChangeArrowheads="1"/>
          </p:cNvPicPr>
          <p:nvPr>
            <a:videoFile r:link="rId1"/>
          </p:nvPr>
        </p:nvPicPr>
        <p:blipFill>
          <a:blip r:embed="rId3">
            <a:extLst>
              <a:ext uri="{28A0092B-C50C-407E-A947-70E740481C1C}">
                <a14:useLocalDpi xmlns:a14="http://schemas.microsoft.com/office/drawing/2010/main" val="0"/>
              </a:ext>
            </a:extLst>
          </a:blip>
          <a:srcRect/>
          <a:stretch>
            <a:fillRect/>
          </a:stretch>
        </p:blipFill>
        <p:spPr bwMode="auto">
          <a:xfrm>
            <a:off x="0" y="0"/>
            <a:ext cx="9144000" cy="6858000"/>
          </a:xfrm>
          <a:prstGeom prst="rect">
            <a:avLst/>
          </a:prstGeom>
          <a:noFill/>
          <a:extLst>
            <a:ext uri="{909E8E84-426E-40DD-AFC4-6F175D3DCCD1}">
              <a14:hiddenFill xmlns:a14="http://schemas.microsoft.com/office/drawing/2010/main">
                <a:solidFill>
                  <a:srgbClr val="FFFFFF"/>
                </a:solidFill>
              </a14:hiddenFill>
            </a:ext>
          </a:extLst>
        </p:spPr>
      </p:pic>
    </p:spTree>
  </p:cSld>
  <p:clrMapOvr>
    <a:masterClrMapping/>
  </p:clrMapOvr>
  <mc:AlternateContent xmlns:mc="http://schemas.openxmlformats.org/markup-compatibility/2006">
    <mc:Choice xmlns:p14="http://schemas.microsoft.com/office/powerpoint/2010/main" Requires="p14">
      <p:transition spd="slow" p14:dur="1250">
        <p14:flip dir="r"/>
      </p:transition>
    </mc:Choice>
    <mc:Fallback>
      <p:transition spd="slow">
        <p:fade/>
      </p:transition>
    </mc:Fallback>
  </mc:AlternateContent>
  <p:timing>
    <p:tnLst>
      <p:par>
        <p:cTn id="1" dur="indefinite" restart="never" nodeType="tmRoot">
          <p:childTnLst>
            <p:seq concurrent="1" nextAc="seek">
              <p:cTn id="2" restart="whenNotActive" fill="hold" evtFilter="cancelBubble" nodeType="interactiveSeq">
                <p:stCondLst>
                  <p:cond evt="onClick" delay="0">
                    <p:tgtEl>
                      <p:spTgt spid="18434"/>
                    </p:tgtEl>
                  </p:cond>
                </p:stCondLst>
                <p:endSync evt="end" delay="0">
                  <p:rtn val="all"/>
                </p:endSync>
                <p:childTnLst>
                  <p:par>
                    <p:cTn id="3" fill="hold" nodeType="clickPar">
                      <p:stCondLst>
                        <p:cond delay="0"/>
                      </p:stCondLst>
                      <p:childTnLst>
                        <p:par>
                          <p:cTn id="4" fill="hold" nodeType="withGroup">
                            <p:stCondLst>
                              <p:cond delay="0"/>
                            </p:stCondLst>
                            <p:childTnLst>
                              <p:par>
                                <p:cTn id="5" presetID="2" presetClass="mediacall" presetSubtype="0" fill="hold" nodeType="clickEffect">
                                  <p:stCondLst>
                                    <p:cond delay="0"/>
                                  </p:stCondLst>
                                  <p:childTnLst>
                                    <p:cmd type="call" cmd="togglePause">
                                      <p:cBhvr>
                                        <p:cTn id="6" dur="1" fill="hold"/>
                                        <p:tgtEl>
                                          <p:spTgt spid="18434"/>
                                        </p:tgtEl>
                                      </p:cBhvr>
                                    </p:cmd>
                                  </p:childTnLst>
                                </p:cTn>
                              </p:par>
                            </p:childTnLst>
                          </p:cTn>
                        </p:par>
                      </p:childTnLst>
                    </p:cTn>
                  </p:par>
                </p:childTnLst>
              </p:cTn>
              <p:nextCondLst>
                <p:cond evt="onClick" delay="0">
                  <p:tgtEl>
                    <p:spTgt spid="18434"/>
                  </p:tgtEl>
                </p:cond>
              </p:nextCondLst>
            </p:seq>
            <p:video>
              <p:cMediaNode>
                <p:cTn id="7" fill="hold" display="0">
                  <p:stCondLst>
                    <p:cond delay="indefinite"/>
                  </p:stCondLst>
                  <p:endCondLst>
                    <p:cond evt="onNext" delay="0">
                      <p:tgtEl>
                        <p:sldTgt/>
                      </p:tgtEl>
                    </p:cond>
                    <p:cond evt="onPrev" delay="0">
                      <p:tgtEl>
                        <p:sldTgt/>
                      </p:tgtEl>
                    </p:cond>
                  </p:endCondLst>
                </p:cTn>
                <p:tgtEl>
                  <p:spTgt spid="18434"/>
                </p:tgtEl>
              </p:cMediaNode>
            </p:video>
          </p:childTnLst>
        </p:cTn>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461" name="WordArt 5"/>
          <p:cNvSpPr>
            <a:spLocks noChangeArrowheads="1" noChangeShapeType="1" noTextEdit="1"/>
          </p:cNvSpPr>
          <p:nvPr/>
        </p:nvSpPr>
        <p:spPr bwMode="auto">
          <a:xfrm>
            <a:off x="2362200" y="685800"/>
            <a:ext cx="3581400" cy="1371600"/>
          </a:xfrm>
          <a:prstGeom prst="rect">
            <a:avLst/>
          </a:prstGeom>
        </p:spPr>
        <p:txBody>
          <a:bodyPr wrap="none" fromWordArt="1">
            <a:prstTxWarp prst="textDeflate">
              <a:avLst>
                <a:gd name="adj" fmla="val 26227"/>
              </a:avLst>
            </a:prstTxWarp>
          </a:bodyPr>
          <a:lstStyle/>
          <a:p>
            <a:pPr algn="ctr"/>
            <a:r>
              <a:rPr lang="vi-VN" sz="3600" kern="10" dirty="0">
                <a:ln w="9525">
                  <a:solidFill>
                    <a:srgbClr val="003300"/>
                  </a:solidFill>
                  <a:round/>
                  <a:headEnd/>
                  <a:tailEnd/>
                </a:ln>
                <a:solidFill>
                  <a:srgbClr val="FFC000"/>
                </a:solidFill>
                <a:effectLst>
                  <a:outerShdw blurRad="38100" dist="38100" dir="2700000" algn="tl" rotWithShape="0">
                    <a:srgbClr val="000000">
                      <a:alpha val="43137"/>
                    </a:srgbClr>
                  </a:outerShdw>
                </a:effectLst>
                <a:cs typeface="Times New Roman" panose="02020603050405020304" pitchFamily="18" charset="0"/>
              </a:rPr>
              <a:t>Dặn dò</a:t>
            </a:r>
          </a:p>
        </p:txBody>
      </p:sp>
      <p:sp>
        <p:nvSpPr>
          <p:cNvPr id="19462" name="WordArt 6"/>
          <p:cNvSpPr>
            <a:spLocks noChangeArrowheads="1" noChangeShapeType="1" noTextEdit="1"/>
          </p:cNvSpPr>
          <p:nvPr/>
        </p:nvSpPr>
        <p:spPr bwMode="auto">
          <a:xfrm>
            <a:off x="1104900" y="2323874"/>
            <a:ext cx="6629400" cy="1295400"/>
          </a:xfrm>
          <a:prstGeom prst="rect">
            <a:avLst/>
          </a:prstGeom>
          <a:noFill/>
          <a:ln>
            <a:noFill/>
          </a:ln>
        </p:spPr>
        <p:txBody>
          <a:bodyPr wrap="none" fromWordArt="1">
            <a:prstTxWarp prst="textPlain">
              <a:avLst>
                <a:gd name="adj" fmla="val 50000"/>
              </a:avLst>
            </a:prstTxWarp>
          </a:bodyPr>
          <a:lstStyle/>
          <a:p>
            <a:pPr marL="457200" indent="-457200" algn="ctr">
              <a:buFontTx/>
              <a:buChar char="-"/>
              <a:defRPr/>
            </a:pPr>
            <a:r>
              <a:rPr lang="en-US" sz="3200" kern="10" spc="640" dirty="0">
                <a:ln w="9525">
                  <a:solidFill>
                    <a:srgbClr val="800000"/>
                  </a:solidFill>
                  <a:round/>
                  <a:headEnd/>
                  <a:tailEnd/>
                </a:ln>
                <a:solidFill>
                  <a:srgbClr val="0000CC"/>
                </a:solidFill>
                <a:effectLst>
                  <a:outerShdw blurRad="38100" dist="38100" dir="2700000" algn="tl">
                    <a:srgbClr val="000000">
                      <a:alpha val="43137"/>
                    </a:srgbClr>
                  </a:outerShdw>
                </a:effectLst>
                <a:cs typeface="Times New Roman" panose="02020603050405020304" pitchFamily="18" charset="0"/>
              </a:rPr>
              <a:t>Học thuộc bài Nối vòng tay lớn </a:t>
            </a:r>
            <a:endParaRPr lang="en-US" sz="3200" kern="10" spc="640" dirty="0" smtClean="0">
              <a:ln w="9525">
                <a:solidFill>
                  <a:srgbClr val="800000"/>
                </a:solidFill>
                <a:round/>
                <a:headEnd/>
                <a:tailEnd/>
              </a:ln>
              <a:solidFill>
                <a:srgbClr val="0000CC"/>
              </a:solidFill>
              <a:effectLst>
                <a:outerShdw blurRad="38100" dist="38100" dir="2700000" algn="tl">
                  <a:srgbClr val="000000">
                    <a:alpha val="43137"/>
                  </a:srgbClr>
                </a:outerShdw>
              </a:effectLst>
              <a:cs typeface="Times New Roman" panose="02020603050405020304" pitchFamily="18" charset="0"/>
            </a:endParaRPr>
          </a:p>
          <a:p>
            <a:pPr marL="457200" indent="-457200" algn="ctr">
              <a:buFontTx/>
              <a:buChar char="-"/>
              <a:defRPr/>
            </a:pPr>
            <a:r>
              <a:rPr lang="en-US" sz="3200" kern="10" spc="640" dirty="0" smtClean="0">
                <a:ln w="9525">
                  <a:solidFill>
                    <a:srgbClr val="800000"/>
                  </a:solidFill>
                  <a:round/>
                  <a:headEnd/>
                  <a:tailEnd/>
                </a:ln>
                <a:solidFill>
                  <a:srgbClr val="0000CC"/>
                </a:solidFill>
                <a:effectLst>
                  <a:outerShdw blurRad="38100" dist="38100" dir="2700000" algn="tl">
                    <a:srgbClr val="000000">
                      <a:alpha val="43137"/>
                    </a:srgbClr>
                  </a:outerShdw>
                </a:effectLst>
                <a:cs typeface="Times New Roman" panose="02020603050405020304" pitchFamily="18" charset="0"/>
              </a:rPr>
              <a:t>Luyện </a:t>
            </a:r>
            <a:r>
              <a:rPr lang="en-US" sz="3200" kern="10" spc="640" dirty="0">
                <a:ln w="9525">
                  <a:solidFill>
                    <a:srgbClr val="800000"/>
                  </a:solidFill>
                  <a:round/>
                  <a:headEnd/>
                  <a:tailEnd/>
                </a:ln>
                <a:solidFill>
                  <a:srgbClr val="0000CC"/>
                </a:solidFill>
                <a:effectLst>
                  <a:outerShdw blurRad="38100" dist="38100" dir="2700000" algn="tl">
                    <a:srgbClr val="000000">
                      <a:alpha val="43137"/>
                    </a:srgbClr>
                  </a:outerShdw>
                </a:effectLst>
                <a:cs typeface="Times New Roman" panose="02020603050405020304" pitchFamily="18" charset="0"/>
              </a:rPr>
              <a:t>bài TĐN số 3</a:t>
            </a:r>
          </a:p>
        </p:txBody>
      </p:sp>
      <p:sp>
        <p:nvSpPr>
          <p:cNvPr id="19463" name="WordArt 7"/>
          <p:cNvSpPr>
            <a:spLocks noChangeArrowheads="1" noChangeShapeType="1" noTextEdit="1"/>
          </p:cNvSpPr>
          <p:nvPr/>
        </p:nvSpPr>
        <p:spPr bwMode="auto">
          <a:xfrm>
            <a:off x="1104900" y="3848552"/>
            <a:ext cx="6172200" cy="685800"/>
          </a:xfrm>
          <a:prstGeom prst="rect">
            <a:avLst/>
          </a:prstGeom>
        </p:spPr>
        <p:txBody>
          <a:bodyPr wrap="none" fromWordArt="1">
            <a:prstTxWarp prst="textPlain">
              <a:avLst>
                <a:gd name="adj" fmla="val 50000"/>
              </a:avLst>
            </a:prstTxWarp>
          </a:bodyPr>
          <a:lstStyle/>
          <a:p>
            <a:pPr algn="ctr">
              <a:defRPr/>
            </a:pPr>
            <a:r>
              <a:rPr lang="en-US" sz="3600" kern="10" spc="720" dirty="0">
                <a:ln w="9525">
                  <a:solidFill>
                    <a:srgbClr val="800000"/>
                  </a:solidFill>
                  <a:round/>
                  <a:headEnd/>
                  <a:tailEnd/>
                </a:ln>
                <a:solidFill>
                  <a:srgbClr val="0000CC"/>
                </a:solidFill>
                <a:effectLst>
                  <a:outerShdw dist="45791" dir="3378596" algn="ctr" rotWithShape="0">
                    <a:srgbClr val="4D4D4D">
                      <a:alpha val="79999"/>
                    </a:srgbClr>
                  </a:outerShdw>
                </a:effectLst>
                <a:cs typeface="Times New Roman" panose="02020603050405020304" pitchFamily="18" charset="0"/>
              </a:rPr>
              <a:t>- </a:t>
            </a:r>
            <a:r>
              <a:rPr lang="en-US" sz="3600" kern="10" spc="720" dirty="0" err="1">
                <a:ln w="9525">
                  <a:solidFill>
                    <a:srgbClr val="800000"/>
                  </a:solidFill>
                  <a:round/>
                  <a:headEnd/>
                  <a:tailEnd/>
                </a:ln>
                <a:solidFill>
                  <a:srgbClr val="0000CC"/>
                </a:solidFill>
                <a:effectLst>
                  <a:outerShdw dist="45791" dir="3378596" algn="ctr" rotWithShape="0">
                    <a:srgbClr val="4D4D4D">
                      <a:alpha val="79999"/>
                    </a:srgbClr>
                  </a:outerShdw>
                </a:effectLst>
                <a:cs typeface="Times New Roman" panose="02020603050405020304" pitchFamily="18" charset="0"/>
              </a:rPr>
              <a:t>Sư</a:t>
            </a:r>
            <a:r>
              <a:rPr lang="en-US" sz="3600" kern="10" spc="720" dirty="0">
                <a:ln w="9525">
                  <a:solidFill>
                    <a:srgbClr val="800000"/>
                  </a:solidFill>
                  <a:round/>
                  <a:headEnd/>
                  <a:tailEnd/>
                </a:ln>
                <a:solidFill>
                  <a:srgbClr val="0000CC"/>
                </a:solidFill>
                <a:effectLst>
                  <a:outerShdw dist="45791" dir="3378596" algn="ctr" rotWithShape="0">
                    <a:srgbClr val="4D4D4D">
                      <a:alpha val="79999"/>
                    </a:srgbClr>
                  </a:outerShdw>
                </a:effectLst>
                <a:cs typeface="Times New Roman" panose="02020603050405020304" pitchFamily="18" charset="0"/>
              </a:rPr>
              <a:t> </a:t>
            </a:r>
            <a:r>
              <a:rPr lang="en-US" sz="3600" kern="10" spc="720" dirty="0" err="1">
                <a:ln w="9525">
                  <a:solidFill>
                    <a:srgbClr val="800000"/>
                  </a:solidFill>
                  <a:round/>
                  <a:headEnd/>
                  <a:tailEnd/>
                </a:ln>
                <a:solidFill>
                  <a:srgbClr val="0000CC"/>
                </a:solidFill>
                <a:effectLst>
                  <a:outerShdw dist="45791" dir="3378596" algn="ctr" rotWithShape="0">
                    <a:srgbClr val="4D4D4D">
                      <a:alpha val="79999"/>
                    </a:srgbClr>
                  </a:outerShdw>
                </a:effectLst>
                <a:cs typeface="Times New Roman" panose="02020603050405020304" pitchFamily="18" charset="0"/>
              </a:rPr>
              <a:t>tầm</a:t>
            </a:r>
            <a:r>
              <a:rPr lang="en-US" sz="3600" kern="10" spc="720" dirty="0">
                <a:ln w="9525">
                  <a:solidFill>
                    <a:srgbClr val="800000"/>
                  </a:solidFill>
                  <a:round/>
                  <a:headEnd/>
                  <a:tailEnd/>
                </a:ln>
                <a:solidFill>
                  <a:srgbClr val="0000CC"/>
                </a:solidFill>
                <a:effectLst>
                  <a:outerShdw dist="45791" dir="3378596" algn="ctr" rotWithShape="0">
                    <a:srgbClr val="4D4D4D">
                      <a:alpha val="79999"/>
                    </a:srgbClr>
                  </a:outerShdw>
                </a:effectLst>
                <a:cs typeface="Times New Roman" panose="02020603050405020304" pitchFamily="18" charset="0"/>
              </a:rPr>
              <a:t> </a:t>
            </a:r>
            <a:r>
              <a:rPr lang="en-US" sz="3600" kern="10" spc="720" dirty="0" err="1">
                <a:ln w="9525">
                  <a:solidFill>
                    <a:srgbClr val="800000"/>
                  </a:solidFill>
                  <a:round/>
                  <a:headEnd/>
                  <a:tailEnd/>
                </a:ln>
                <a:solidFill>
                  <a:srgbClr val="0000CC"/>
                </a:solidFill>
                <a:effectLst>
                  <a:outerShdw dist="45791" dir="3378596" algn="ctr" rotWithShape="0">
                    <a:srgbClr val="4D4D4D">
                      <a:alpha val="79999"/>
                    </a:srgbClr>
                  </a:outerShdw>
                </a:effectLst>
                <a:cs typeface="Times New Roman" panose="02020603050405020304" pitchFamily="18" charset="0"/>
              </a:rPr>
              <a:t>một</a:t>
            </a:r>
            <a:r>
              <a:rPr lang="en-US" sz="3600" kern="10" spc="720" dirty="0">
                <a:ln w="9525">
                  <a:solidFill>
                    <a:srgbClr val="800000"/>
                  </a:solidFill>
                  <a:round/>
                  <a:headEnd/>
                  <a:tailEnd/>
                </a:ln>
                <a:solidFill>
                  <a:srgbClr val="0000CC"/>
                </a:solidFill>
                <a:effectLst>
                  <a:outerShdw dist="45791" dir="3378596" algn="ctr" rotWithShape="0">
                    <a:srgbClr val="4D4D4D">
                      <a:alpha val="79999"/>
                    </a:srgbClr>
                  </a:outerShdw>
                </a:effectLst>
                <a:cs typeface="Times New Roman" panose="02020603050405020304" pitchFamily="18" charset="0"/>
              </a:rPr>
              <a:t> </a:t>
            </a:r>
            <a:r>
              <a:rPr lang="en-US" sz="3600" kern="10" spc="720" dirty="0" err="1">
                <a:ln w="9525">
                  <a:solidFill>
                    <a:srgbClr val="800000"/>
                  </a:solidFill>
                  <a:round/>
                  <a:headEnd/>
                  <a:tailEnd/>
                </a:ln>
                <a:solidFill>
                  <a:srgbClr val="0000CC"/>
                </a:solidFill>
                <a:effectLst>
                  <a:outerShdw blurRad="38100" dist="38100" dir="2700000" algn="tl">
                    <a:srgbClr val="000000">
                      <a:alpha val="43137"/>
                    </a:srgbClr>
                  </a:outerShdw>
                </a:effectLst>
                <a:cs typeface="Times New Roman" panose="02020603050405020304" pitchFamily="18" charset="0"/>
              </a:rPr>
              <a:t>số</a:t>
            </a:r>
            <a:r>
              <a:rPr lang="en-US" sz="3600" kern="10" spc="720" dirty="0">
                <a:ln w="9525">
                  <a:solidFill>
                    <a:srgbClr val="800000"/>
                  </a:solidFill>
                  <a:round/>
                  <a:headEnd/>
                  <a:tailEnd/>
                </a:ln>
                <a:solidFill>
                  <a:srgbClr val="0000CC"/>
                </a:solidFill>
                <a:effectLst>
                  <a:outerShdw dist="45791" dir="3378596" algn="ctr" rotWithShape="0">
                    <a:srgbClr val="4D4D4D">
                      <a:alpha val="79999"/>
                    </a:srgbClr>
                  </a:outerShdw>
                </a:effectLst>
                <a:cs typeface="Times New Roman" panose="02020603050405020304" pitchFamily="18" charset="0"/>
              </a:rPr>
              <a:t> </a:t>
            </a:r>
            <a:r>
              <a:rPr lang="en-US" sz="3600" kern="10" spc="720" dirty="0" err="1">
                <a:ln w="9525">
                  <a:solidFill>
                    <a:srgbClr val="800000"/>
                  </a:solidFill>
                  <a:round/>
                  <a:headEnd/>
                  <a:tailEnd/>
                </a:ln>
                <a:solidFill>
                  <a:srgbClr val="0000CC"/>
                </a:solidFill>
                <a:effectLst>
                  <a:outerShdw dist="45791" dir="3378596" algn="ctr" rotWithShape="0">
                    <a:srgbClr val="4D4D4D">
                      <a:alpha val="79999"/>
                    </a:srgbClr>
                  </a:outerShdw>
                </a:effectLst>
                <a:cs typeface="Times New Roman" panose="02020603050405020304" pitchFamily="18" charset="0"/>
              </a:rPr>
              <a:t>bài</a:t>
            </a:r>
            <a:r>
              <a:rPr lang="en-US" sz="3600" kern="10" spc="720" dirty="0">
                <a:ln w="9525">
                  <a:solidFill>
                    <a:srgbClr val="800000"/>
                  </a:solidFill>
                  <a:round/>
                  <a:headEnd/>
                  <a:tailEnd/>
                </a:ln>
                <a:solidFill>
                  <a:srgbClr val="0000CC"/>
                </a:solidFill>
                <a:effectLst>
                  <a:outerShdw dist="45791" dir="3378596" algn="ctr" rotWithShape="0">
                    <a:srgbClr val="4D4D4D">
                      <a:alpha val="79999"/>
                    </a:srgbClr>
                  </a:outerShdw>
                </a:effectLst>
                <a:cs typeface="Times New Roman" panose="02020603050405020304" pitchFamily="18" charset="0"/>
              </a:rPr>
              <a:t> </a:t>
            </a:r>
            <a:r>
              <a:rPr lang="en-US" sz="3600" kern="10" spc="720" dirty="0" err="1">
                <a:ln w="9525">
                  <a:solidFill>
                    <a:srgbClr val="800000"/>
                  </a:solidFill>
                  <a:round/>
                  <a:headEnd/>
                  <a:tailEnd/>
                </a:ln>
                <a:solidFill>
                  <a:srgbClr val="0000CC"/>
                </a:solidFill>
                <a:effectLst>
                  <a:outerShdw dist="45791" dir="3378596" algn="ctr" rotWithShape="0">
                    <a:srgbClr val="4D4D4D">
                      <a:alpha val="79999"/>
                    </a:srgbClr>
                  </a:outerShdw>
                </a:effectLst>
                <a:cs typeface="Times New Roman" panose="02020603050405020304" pitchFamily="18" charset="0"/>
              </a:rPr>
              <a:t>dân</a:t>
            </a:r>
            <a:r>
              <a:rPr lang="en-US" sz="3600" kern="10" spc="720" dirty="0">
                <a:ln w="9525">
                  <a:solidFill>
                    <a:srgbClr val="800000"/>
                  </a:solidFill>
                  <a:round/>
                  <a:headEnd/>
                  <a:tailEnd/>
                </a:ln>
                <a:solidFill>
                  <a:srgbClr val="0000CC"/>
                </a:solidFill>
                <a:effectLst>
                  <a:outerShdw dist="45791" dir="3378596" algn="ctr" rotWithShape="0">
                    <a:srgbClr val="4D4D4D">
                      <a:alpha val="79999"/>
                    </a:srgbClr>
                  </a:outerShdw>
                </a:effectLst>
                <a:cs typeface="Times New Roman" panose="02020603050405020304" pitchFamily="18" charset="0"/>
              </a:rPr>
              <a:t> ca</a:t>
            </a:r>
          </a:p>
        </p:txBody>
      </p:sp>
      <p:pic>
        <p:nvPicPr>
          <p:cNvPr id="16389" name="Picture 9" descr="0080"/>
          <p:cNvPicPr>
            <a:picLocks noChangeAspect="1" noChangeArrowheads="1" noCrop="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7162800" y="457200"/>
            <a:ext cx="1143000" cy="1600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9466" name="Picture 10" descr="th_hphnchat0471"/>
          <p:cNvPicPr>
            <a:picLocks noChangeAspect="1" noChangeArrowheads="1" noCrop="1"/>
          </p:cNvPicPr>
          <p:nvPr/>
        </p:nvPicPr>
        <p:blipFill>
          <a:blip r:embed="rId3">
            <a:extLst>
              <a:ext uri="{28A0092B-C50C-407E-A947-70E740481C1C}">
                <a14:useLocalDpi xmlns:a14="http://schemas.microsoft.com/office/drawing/2010/main" val="0"/>
              </a:ext>
            </a:extLst>
          </a:blip>
          <a:srcRect/>
          <a:stretch>
            <a:fillRect/>
          </a:stretch>
        </p:blipFill>
        <p:spPr bwMode="auto">
          <a:xfrm rot="1657969">
            <a:off x="790575" y="4413250"/>
            <a:ext cx="1481138" cy="21336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mc:AlternateContent xmlns:mc="http://schemas.openxmlformats.org/markup-compatibility/2006">
    <mc:Choice xmlns:p14="http://schemas.microsoft.com/office/powerpoint/2010/main" Requires="p14">
      <p:transition spd="slow" p14:dur="1200">
        <p14:prism/>
      </p:transition>
    </mc:Choice>
    <mc:Fallback>
      <p:transition spd="slow">
        <p:fade/>
      </p:transition>
    </mc:Fallback>
  </mc:AlternateContent>
  <p:timing>
    <p:tnLst>
      <p:par>
        <p:cTn id="1" dur="indefinite" restart="never" nodeType="tmRoot">
          <p:childTnLst>
            <p:seq concurrent="1" nextAc="seek">
              <p:cTn id="2" dur="indefinite" nodeType="mainSeq">
                <p:childTnLst>
                  <p:par>
                    <p:cTn id="3" fill="hold" nodeType="clickPar">
                      <p:stCondLst>
                        <p:cond delay="indefinite"/>
                        <p:cond evt="onBegin" delay="0">
                          <p:tn val="2"/>
                        </p:cond>
                      </p:stCondLst>
                      <p:childTnLst>
                        <p:par>
                          <p:cTn id="4" fill="hold" nodeType="withGroup">
                            <p:stCondLst>
                              <p:cond delay="0"/>
                            </p:stCondLst>
                            <p:childTnLst>
                              <p:par>
                                <p:cTn id="5" presetID="29" presetClass="entr" presetSubtype="0" fill="hold" nodeType="withEffect">
                                  <p:stCondLst>
                                    <p:cond delay="0"/>
                                  </p:stCondLst>
                                  <p:childTnLst>
                                    <p:set>
                                      <p:cBhvr>
                                        <p:cTn id="6" dur="1" fill="hold">
                                          <p:stCondLst>
                                            <p:cond delay="0"/>
                                          </p:stCondLst>
                                        </p:cTn>
                                        <p:tgtEl>
                                          <p:spTgt spid="19466"/>
                                        </p:tgtEl>
                                        <p:attrNameLst>
                                          <p:attrName>style.visibility</p:attrName>
                                        </p:attrNameLst>
                                      </p:cBhvr>
                                      <p:to>
                                        <p:strVal val="visible"/>
                                      </p:to>
                                    </p:set>
                                    <p:anim calcmode="lin" valueType="num">
                                      <p:cBhvr>
                                        <p:cTn id="7" dur="2000" fill="hold"/>
                                        <p:tgtEl>
                                          <p:spTgt spid="19466"/>
                                        </p:tgtEl>
                                        <p:attrNameLst>
                                          <p:attrName>ppt_x</p:attrName>
                                        </p:attrNameLst>
                                      </p:cBhvr>
                                      <p:tavLst>
                                        <p:tav tm="0">
                                          <p:val>
                                            <p:strVal val="#ppt_x-.2"/>
                                          </p:val>
                                        </p:tav>
                                        <p:tav tm="100000">
                                          <p:val>
                                            <p:strVal val="#ppt_x"/>
                                          </p:val>
                                        </p:tav>
                                      </p:tavLst>
                                    </p:anim>
                                    <p:anim calcmode="lin" valueType="num">
                                      <p:cBhvr>
                                        <p:cTn id="8" dur="2000" fill="hold"/>
                                        <p:tgtEl>
                                          <p:spTgt spid="19466"/>
                                        </p:tgtEl>
                                        <p:attrNameLst>
                                          <p:attrName>ppt_y</p:attrName>
                                        </p:attrNameLst>
                                      </p:cBhvr>
                                      <p:tavLst>
                                        <p:tav tm="0">
                                          <p:val>
                                            <p:strVal val="#ppt_y"/>
                                          </p:val>
                                        </p:tav>
                                        <p:tav tm="100000">
                                          <p:val>
                                            <p:strVal val="#ppt_y"/>
                                          </p:val>
                                        </p:tav>
                                      </p:tavLst>
                                    </p:anim>
                                    <p:animEffect transition="in" filter="wipe(right)" prLst="gradientSize: 0.1">
                                      <p:cBhvr>
                                        <p:cTn id="9" dur="2000"/>
                                        <p:tgtEl>
                                          <p:spTgt spid="19466"/>
                                        </p:tgtEl>
                                      </p:cBhvr>
                                    </p:animEffect>
                                  </p:childTnLst>
                                </p:cTn>
                              </p:par>
                              <p:par>
                                <p:cTn id="10" presetID="10" presetClass="entr" presetSubtype="0" fill="hold" nodeType="withEffect">
                                  <p:stCondLst>
                                    <p:cond delay="0"/>
                                  </p:stCondLst>
                                  <p:childTnLst>
                                    <p:set>
                                      <p:cBhvr>
                                        <p:cTn id="11" dur="1" fill="hold">
                                          <p:stCondLst>
                                            <p:cond delay="0"/>
                                          </p:stCondLst>
                                        </p:cTn>
                                        <p:tgtEl>
                                          <p:spTgt spid="19461"/>
                                        </p:tgtEl>
                                        <p:attrNameLst>
                                          <p:attrName>style.visibility</p:attrName>
                                        </p:attrNameLst>
                                      </p:cBhvr>
                                      <p:to>
                                        <p:strVal val="visible"/>
                                      </p:to>
                                    </p:set>
                                    <p:animEffect transition="in" filter="fade">
                                      <p:cBhvr>
                                        <p:cTn id="12" dur="2000"/>
                                        <p:tgtEl>
                                          <p:spTgt spid="19461"/>
                                        </p:tgtEl>
                                      </p:cBhvr>
                                    </p:animEffect>
                                  </p:childTnLst>
                                </p:cTn>
                              </p:par>
                              <p:par>
                                <p:cTn id="13" presetID="37" presetClass="entr" presetSubtype="0" fill="hold" nodeType="withEffect">
                                  <p:stCondLst>
                                    <p:cond delay="0"/>
                                  </p:stCondLst>
                                  <p:childTnLst>
                                    <p:set>
                                      <p:cBhvr>
                                        <p:cTn id="14" dur="1" fill="hold">
                                          <p:stCondLst>
                                            <p:cond delay="0"/>
                                          </p:stCondLst>
                                        </p:cTn>
                                        <p:tgtEl>
                                          <p:spTgt spid="19462"/>
                                        </p:tgtEl>
                                        <p:attrNameLst>
                                          <p:attrName>style.visibility</p:attrName>
                                        </p:attrNameLst>
                                      </p:cBhvr>
                                      <p:to>
                                        <p:strVal val="visible"/>
                                      </p:to>
                                    </p:set>
                                    <p:animEffect transition="in" filter="fade">
                                      <p:cBhvr>
                                        <p:cTn id="15" dur="2000"/>
                                        <p:tgtEl>
                                          <p:spTgt spid="19462"/>
                                        </p:tgtEl>
                                      </p:cBhvr>
                                    </p:animEffect>
                                    <p:anim calcmode="lin" valueType="num">
                                      <p:cBhvr>
                                        <p:cTn id="16" dur="2000" fill="hold"/>
                                        <p:tgtEl>
                                          <p:spTgt spid="19462"/>
                                        </p:tgtEl>
                                        <p:attrNameLst>
                                          <p:attrName>ppt_x</p:attrName>
                                        </p:attrNameLst>
                                      </p:cBhvr>
                                      <p:tavLst>
                                        <p:tav tm="0">
                                          <p:val>
                                            <p:strVal val="#ppt_x"/>
                                          </p:val>
                                        </p:tav>
                                        <p:tav tm="100000">
                                          <p:val>
                                            <p:strVal val="#ppt_x"/>
                                          </p:val>
                                        </p:tav>
                                      </p:tavLst>
                                    </p:anim>
                                    <p:anim calcmode="lin" valueType="num">
                                      <p:cBhvr>
                                        <p:cTn id="17" dur="1800" decel="100000" fill="hold"/>
                                        <p:tgtEl>
                                          <p:spTgt spid="19462"/>
                                        </p:tgtEl>
                                        <p:attrNameLst>
                                          <p:attrName>ppt_y</p:attrName>
                                        </p:attrNameLst>
                                      </p:cBhvr>
                                      <p:tavLst>
                                        <p:tav tm="0">
                                          <p:val>
                                            <p:strVal val="#ppt_y+1"/>
                                          </p:val>
                                        </p:tav>
                                        <p:tav tm="100000">
                                          <p:val>
                                            <p:strVal val="#ppt_y-.03"/>
                                          </p:val>
                                        </p:tav>
                                      </p:tavLst>
                                    </p:anim>
                                    <p:anim calcmode="lin" valueType="num">
                                      <p:cBhvr>
                                        <p:cTn id="18" dur="200" accel="100000" fill="hold">
                                          <p:stCondLst>
                                            <p:cond delay="1800"/>
                                          </p:stCondLst>
                                        </p:cTn>
                                        <p:tgtEl>
                                          <p:spTgt spid="19462"/>
                                        </p:tgtEl>
                                        <p:attrNameLst>
                                          <p:attrName>ppt_y</p:attrName>
                                        </p:attrNameLst>
                                      </p:cBhvr>
                                      <p:tavLst>
                                        <p:tav tm="0">
                                          <p:val>
                                            <p:strVal val="#ppt_y-.03"/>
                                          </p:val>
                                        </p:tav>
                                        <p:tav tm="100000">
                                          <p:val>
                                            <p:strVal val="#ppt_y"/>
                                          </p:val>
                                        </p:tav>
                                      </p:tavLst>
                                    </p:anim>
                                  </p:childTnLst>
                                </p:cTn>
                              </p:par>
                              <p:par>
                                <p:cTn id="19" presetID="37" presetClass="entr" presetSubtype="0" fill="hold" nodeType="withEffect">
                                  <p:stCondLst>
                                    <p:cond delay="0"/>
                                  </p:stCondLst>
                                  <p:childTnLst>
                                    <p:set>
                                      <p:cBhvr>
                                        <p:cTn id="20" dur="1" fill="hold">
                                          <p:stCondLst>
                                            <p:cond delay="0"/>
                                          </p:stCondLst>
                                        </p:cTn>
                                        <p:tgtEl>
                                          <p:spTgt spid="19463"/>
                                        </p:tgtEl>
                                        <p:attrNameLst>
                                          <p:attrName>style.visibility</p:attrName>
                                        </p:attrNameLst>
                                      </p:cBhvr>
                                      <p:to>
                                        <p:strVal val="visible"/>
                                      </p:to>
                                    </p:set>
                                    <p:animEffect transition="in" filter="fade">
                                      <p:cBhvr>
                                        <p:cTn id="21" dur="2000"/>
                                        <p:tgtEl>
                                          <p:spTgt spid="19463"/>
                                        </p:tgtEl>
                                      </p:cBhvr>
                                    </p:animEffect>
                                    <p:anim calcmode="lin" valueType="num">
                                      <p:cBhvr>
                                        <p:cTn id="22" dur="2000" fill="hold"/>
                                        <p:tgtEl>
                                          <p:spTgt spid="19463"/>
                                        </p:tgtEl>
                                        <p:attrNameLst>
                                          <p:attrName>ppt_x</p:attrName>
                                        </p:attrNameLst>
                                      </p:cBhvr>
                                      <p:tavLst>
                                        <p:tav tm="0">
                                          <p:val>
                                            <p:strVal val="#ppt_x"/>
                                          </p:val>
                                        </p:tav>
                                        <p:tav tm="100000">
                                          <p:val>
                                            <p:strVal val="#ppt_x"/>
                                          </p:val>
                                        </p:tav>
                                      </p:tavLst>
                                    </p:anim>
                                    <p:anim calcmode="lin" valueType="num">
                                      <p:cBhvr>
                                        <p:cTn id="23" dur="1800" decel="100000" fill="hold"/>
                                        <p:tgtEl>
                                          <p:spTgt spid="19463"/>
                                        </p:tgtEl>
                                        <p:attrNameLst>
                                          <p:attrName>ppt_y</p:attrName>
                                        </p:attrNameLst>
                                      </p:cBhvr>
                                      <p:tavLst>
                                        <p:tav tm="0">
                                          <p:val>
                                            <p:strVal val="#ppt_y+1"/>
                                          </p:val>
                                        </p:tav>
                                        <p:tav tm="100000">
                                          <p:val>
                                            <p:strVal val="#ppt_y-.03"/>
                                          </p:val>
                                        </p:tav>
                                      </p:tavLst>
                                    </p:anim>
                                    <p:anim calcmode="lin" valueType="num">
                                      <p:cBhvr>
                                        <p:cTn id="24" dur="200" accel="100000" fill="hold">
                                          <p:stCondLst>
                                            <p:cond delay="1800"/>
                                          </p:stCondLst>
                                        </p:cTn>
                                        <p:tgtEl>
                                          <p:spTgt spid="19463"/>
                                        </p:tgtEl>
                                        <p:attrNameLst>
                                          <p:attrName>ppt_y</p:attrName>
                                        </p:attrNameLst>
                                      </p:cBhvr>
                                      <p:tavLst>
                                        <p:tav tm="0">
                                          <p:val>
                                            <p:strVal val="#ppt_y-.03"/>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tags/tag1.xml><?xml version="1.0" encoding="utf-8"?>
<p:tagLst xmlns:a="http://schemas.openxmlformats.org/drawingml/2006/main" xmlns:r="http://schemas.openxmlformats.org/officeDocument/2006/relationships" xmlns:p="http://schemas.openxmlformats.org/presentationml/2006/main">
  <p:tag name="MMPROD_NEXTUNIQUEID" val="10012"/>
  <p:tag name="MMPROD_UIDATA" val="&lt;database version=&quot;7.0&quot;&gt;&lt;object type=&quot;1&quot; unique_id=&quot;10001&quot;&gt;&lt;object type=&quot;8&quot; unique_id=&quot;10002&quot;&gt;&lt;/object&gt;&lt;object type=&quot;2&quot; unique_id=&quot;10003&quot;&gt;&lt;object type=&quot;3&quot; unique_id=&quot;10004&quot;&gt;&lt;property id=&quot;20148&quot; value=&quot;5&quot;/&gt;&lt;property id=&quot;20300&quot; value=&quot;Slide 1 - &amp;quot;Giáo án E-learning&amp;#x0D;&amp;#x0A;Trường THCS Ẳng Nưa &amp;quot;&quot;/&gt;&lt;property id=&quot;20307&quot; value=&quot;292&quot;/&gt;&lt;/object&gt;&lt;object type=&quot;3&quot; unique_id=&quot;10005&quot;&gt;&lt;property id=&quot;20148&quot; value=&quot;5&quot;/&gt;&lt;property id=&quot;20300&quot; value=&quot;Slide 2&quot;/&gt;&lt;property id=&quot;20307&quot; value=&quot;282&quot;/&gt;&lt;/object&gt;&lt;object type=&quot;3&quot; unique_id=&quot;10006&quot;&gt;&lt;property id=&quot;20148&quot; value=&quot;5&quot;/&gt;&lt;property id=&quot;20300&quot; value=&quot;Slide 3 - &amp;quot;I. Ôn bài hát&amp;quot;&quot;/&gt;&lt;property id=&quot;20307&quot; value=&quot;257&quot;/&gt;&lt;/object&gt;&lt;object type=&quot;3&quot; unique_id=&quot;10007&quot;&gt;&lt;property id=&quot;20148&quot; value=&quot;5&quot;/&gt;&lt;property id=&quot;20300&quot; value=&quot;Slide 4 - &amp;quot;Luyện thanh&amp;quot;&quot;/&gt;&lt;property id=&quot;20307&quot; value=&quot;288&quot;/&gt;&lt;/object&gt;&lt;object type=&quot;3&quot; unique_id=&quot;10008&quot;&gt;&lt;property id=&quot;20148&quot; value=&quot;5&quot;/&gt;&lt;property id=&quot;20300&quot; value=&quot;Slide 5&quot;/&gt;&lt;property id=&quot;20307&quot; value=&quot;262&quot;/&gt;&lt;/object&gt;&lt;object type=&quot;3&quot; unique_id=&quot;10009&quot;&gt;&lt;property id=&quot;20148&quot; value=&quot;5&quot;/&gt;&lt;property id=&quot;20300&quot; value=&quot;Slide 6&quot;/&gt;&lt;property id=&quot;20307&quot; value=&quot;283&quot;/&gt;&lt;/object&gt;&lt;object type=&quot;3&quot; unique_id=&quot;10010&quot;&gt;&lt;property id=&quot;20148&quot; value=&quot;5&quot;/&gt;&lt;property id=&quot;20300&quot; value=&quot;Slide 7 - &amp;quot;II. Ôn tập Tập đọc nhạc&amp;quot;&quot;/&gt;&lt;property id=&quot;20307&quot; value=&quot;258&quot;/&gt;&lt;/object&gt;&lt;object type=&quot;3&quot; unique_id=&quot;10011&quot;&gt;&lt;property id=&quot;20148&quot; value=&quot;5&quot;/&gt;&lt;property id=&quot;20300&quot; value=&quot;Slide 8&quot;/&gt;&lt;property id=&quot;20307&quot; value=&quot;289&quot;/&gt;&lt;/object&gt;&lt;object type=&quot;3&quot; unique_id=&quot;10012&quot;&gt;&lt;property id=&quot;20148&quot; value=&quot;5&quot;/&gt;&lt;property id=&quot;20300&quot; value=&quot;Slide 10&quot;/&gt;&lt;property id=&quot;20307&quot; value=&quot;284&quot;/&gt;&lt;/object&gt;&lt;object type=&quot;3&quot; unique_id=&quot;10013&quot;&gt;&lt;property id=&quot;20148&quot; value=&quot;5&quot;/&gt;&lt;property id=&quot;20300&quot; value=&quot;Slide 12 - &amp;quot; III. Âm nhạc thường thức &amp;#x0D;&amp;#x0A; Nhạc sĩ Nguyễn Văn Tý  và bài hát:&amp;#x0D;&amp;#x0A;                                                   &quot;/&gt;&lt;property id=&quot;20307&quot; value=&quot;259&quot;/&gt;&lt;/object&gt;&lt;object type=&quot;3&quot; unique_id=&quot;10014&quot;&gt;&lt;property id=&quot;20148&quot; value=&quot;5&quot;/&gt;&lt;property id=&quot;20300&quot; value=&quot;Slide 13&quot;/&gt;&lt;property id=&quot;20307&quot; value=&quot;287&quot;/&gt;&lt;/object&gt;&lt;object type=&quot;3&quot; unique_id=&quot;10015&quot;&gt;&lt;property id=&quot;20148&quot; value=&quot;5&quot;/&gt;&lt;property id=&quot;20300&quot; value=&quot;Slide 14&quot;/&gt;&lt;property id=&quot;20307&quot; value=&quot;260&quot;/&gt;&lt;/object&gt;&lt;object type=&quot;3&quot; unique_id=&quot;10016&quot;&gt;&lt;property id=&quot;20148&quot; value=&quot;5&quot;/&gt;&lt;property id=&quot;20300&quot; value=&quot;Slide 15&quot;/&gt;&lt;property id=&quot;20307&quot; value=&quot;272&quot;/&gt;&lt;/object&gt;&lt;object type=&quot;3&quot; unique_id=&quot;10017&quot;&gt;&lt;property id=&quot;20148&quot; value=&quot;5&quot;/&gt;&lt;property id=&quot;20300&quot; value=&quot;Slide 16&quot;/&gt;&lt;property id=&quot;20307&quot; value=&quot;290&quot;/&gt;&lt;/object&gt;&lt;object type=&quot;3&quot; unique_id=&quot;10018&quot;&gt;&lt;property id=&quot;20148&quot; value=&quot;5&quot;/&gt;&lt;property id=&quot;20300&quot; value=&quot;Slide 18&quot;/&gt;&lt;property id=&quot;20307&quot; value=&quot;285&quot;/&gt;&lt;/object&gt;&lt;object type=&quot;3&quot; unique_id=&quot;10092&quot;&gt;&lt;property id=&quot;20148&quot; value=&quot;5&quot;/&gt;&lt;property id=&quot;20300&quot; value=&quot;Slide 11&quot;/&gt;&lt;property id=&quot;20307&quot; value=&quot;293&quot;/&gt;&lt;/object&gt;&lt;object type=&quot;3&quot; unique_id=&quot;10112&quot;&gt;&lt;property id=&quot;20148&quot; value=&quot;5&quot;/&gt;&lt;property id=&quot;20300&quot; value=&quot;Slide 9 - &amp;quot;? Giai điệu của bài TĐN số 3 được xây dựng trên giọng gì?&amp;quot;&quot;/&gt;&lt;property id=&quot;20307&quot; value=&quot;294&quot;/&gt;&lt;/object&gt;&lt;object type=&quot;3&quot; unique_id=&quot;10173&quot;&gt;&lt;property id=&quot;20148&quot; value=&quot;5&quot;/&gt;&lt;property id=&quot;20300&quot; value=&quot;Slide 17 - &amp;quot;Nối ý cột A tên bài hát với ý cột B tên&amp;#x0D;&amp;#x0A; tác giả&amp;quot;&quot;/&gt;&lt;property id=&quot;20307&quot; value=&quot;297&quot;/&gt;&lt;/object&gt;&lt;/object&gt;&lt;/object&gt;&lt;/database&gt;"/>
  <p:tag name="SECTOMILLISECCONVERTED" val="1"/>
</p:tagLst>
</file>

<file path=ppt/tags/tag2.xml><?xml version="1.0" encoding="utf-8"?>
<p:tagLst xmlns:a="http://schemas.openxmlformats.org/drawingml/2006/main" xmlns:r="http://schemas.openxmlformats.org/officeDocument/2006/relationships" xmlns:p="http://schemas.openxmlformats.org/presentationml/2006/main">
  <p:tag name="PPSNARRATIONPROPS" val="C:\Documents and Settings\Administrator\My Documents\Downloads\Music\Van-Quynh TrinhCongSon - Noi vong tay lon.mp3"/>
  <p:tag name="PPSNARRATION" val="1,2083272065,C:\Documents and Settings\Administrator\Desktop\T11 - lop 9\Media.ppcx"/>
</p:tagLst>
</file>

<file path=ppt/tags/tag3.xml><?xml version="1.0" encoding="utf-8"?>
<p:tagLst xmlns:a="http://schemas.openxmlformats.org/drawingml/2006/main" xmlns:r="http://schemas.openxmlformats.org/officeDocument/2006/relationships" xmlns:p="http://schemas.openxmlformats.org/presentationml/2006/main">
  <p:tag name="MMPROD_PASSDATA" val="&lt;object type=&quot;10050&quot; unique_id=&quot;10021&quot;&gt;&lt;property id=&quot;10020&quot; value=&quot;2&quot;/&gt;&lt;property id=&quot;10191&quot; value=&quot;-1&quot;/&gt;&lt;/object&gt;"/>
  <p:tag name="MMPROD_FAILDATA" val="&lt;object type=&quot;10051&quot; unique_id=&quot;10022&quot;&gt;&lt;property id=&quot;10020&quot; value=&quot;2&quot;/&gt;&lt;property id=&quot;10191&quot; value=&quot;-1&quot;/&gt;&lt;/object&gt;"/>
  <p:tag name="MMPROD_TYPE" val="10016"/>
  <p:tag name="MMPROD_DATA" val="&lt;property id=&quot;10026&quot; value=&quot;10&quot;/&gt;&lt;property id=&quot;10027&quot; value=&quot;Interaction10019&quot;/&gt;&lt;property id=&quot;10028&quot; value=&quot;0&quot;/&gt;&lt;property id=&quot;10070&quot; value=&quot;cau hoi&quot;/&gt;&lt;property id=&quot;10098&quot; value=&quot;Matching&quot;/&gt;&lt;property id=&quot;10100&quot; value=&quot;0&quot;/&gt;&lt;property id=&quot;10108&quot; value=&quot;1&quot;/&gt;&lt;property id=&quot;10109&quot; value=&quot;1&quot;/&gt;&lt;property id=&quot;10110&quot; value=&quot;0&quot;/&gt;&lt;property id=&quot;10111&quot; value=&quot;1&quot;/&gt;&lt;property id=&quot;10112&quot; value=&quot;1&quot;/&gt;&lt;property id=&quot;10115&quot; value=&quot;1&quot;/&gt;&lt;property id=&quot;10120&quot; value=&quot;1&quot;/&gt;&lt;property id=&quot;10131&quot; value=&quot;1&quot;/&gt;&lt;property id=&quot;10132&quot; value=&quot;1&quot;/&gt;&lt;property id=&quot;10159&quot; value=&quot;0&quot;/&gt;&lt;property id=&quot;10178&quot; value=&quot;1&quot;/&gt;&lt;property id=&quot;10182&quot; value=&quot;1&quot;/&gt;&lt;property id=&quot;10206&quot; value=&quot;0&quot;/&gt;&lt;property id=&quot;10207&quot; value=&quot;0&quot;/&gt;"/>
  <p:tag name="MMPROD_COLLECTIONCONTAINERID" val="20000"/>
  <p:tag name="MMPROD_PARENTID" val="10004"/>
  <p:tag name="MMPROD_PARENTQUESTIONGROUPID" val="-1"/>
  <p:tag name="QUIZCLIPSSOURCE" val="1218988454,C:\Documents and Settings\Administrator\My Documents\huyen\Media.ppcx"/>
  <p:tag name="MMPROD_ID" val="10009"/>
  <p:tag name="MMPROD_LASTVALUES" val="&lt;ChangeData&gt;&lt;SlideID&gt;&lt;![CDATA[290]]&gt;&lt;/SlideID&gt;&lt;/ChangeData&gt;"/>
  <p:tag name="PPSNARRATIONPROPS" val="C:\Documents and Settings\Administrator\My Documents\Downloads\Music\Mẹ Yêu Con- Nguyễn Văn TÝ- Ngọc Lan. - Ngọc Lan. - Nghe - tải - xem lyrics - Zing Mp3.mp3"/>
  <p:tag name="PPSNARRATION" val="2,2083272065,C:\Documents and Settings\Administrator\Desktop\T11 - lop 9\Media.ppcx"/>
  <p:tag name="MMPROD_ANSWERCOUNT" val="0"/>
  <p:tag name="MMPROD_ITEMCOUNT" val="0"/>
</p:tagLst>
</file>

<file path=ppt/theme/theme1.xml><?xml version="1.0" encoding="utf-8"?>
<a:theme xmlns:a="http://schemas.openxmlformats.org/drawingml/2006/main" name="Depth">
  <a:themeElements>
    <a:clrScheme name="Depth">
      <a:dk1>
        <a:sysClr val="windowText" lastClr="000000"/>
      </a:dk1>
      <a:lt1>
        <a:sysClr val="window" lastClr="FFFFFF"/>
      </a:lt1>
      <a:dk2>
        <a:srgbClr val="454551"/>
      </a:dk2>
      <a:lt2>
        <a:srgbClr val="F2ACD2"/>
      </a:lt2>
      <a:accent1>
        <a:srgbClr val="E32D91"/>
      </a:accent1>
      <a:accent2>
        <a:srgbClr val="C830CC"/>
      </a:accent2>
      <a:accent3>
        <a:srgbClr val="4EA6DC"/>
      </a:accent3>
      <a:accent4>
        <a:srgbClr val="4775E7"/>
      </a:accent4>
      <a:accent5>
        <a:srgbClr val="8971E1"/>
      </a:accent5>
      <a:accent6>
        <a:srgbClr val="D54773"/>
      </a:accent6>
      <a:hlink>
        <a:srgbClr val="6B9F25"/>
      </a:hlink>
      <a:folHlink>
        <a:srgbClr val="8C8C8C"/>
      </a:folHlink>
    </a:clrScheme>
    <a:fontScheme name="Depth">
      <a:majorFont>
        <a:latin typeface="Corbel" panose="020B0503020204020204"/>
        <a:ea typeface=""/>
        <a:cs typeface=""/>
        <a:font script="Jpan" typeface="メイリオ"/>
        <a:font script="Hang" typeface="HY엽서L"/>
        <a:font script="Hans" typeface="华文楷体"/>
        <a:font script="Hant" typeface="新細明體"/>
        <a:font script="Arab" typeface="Tahoma"/>
        <a:font script="Hebr" typeface="Miriam"/>
        <a:font script="Thai" typeface="Dillen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ajorFont>
      <a:minorFont>
        <a:latin typeface="Corbel" panose="020B0503020204020204"/>
        <a:ea typeface=""/>
        <a:cs typeface=""/>
        <a:font script="Jpan" typeface="メイリオ"/>
        <a:font script="Hang" typeface="HY엽서L"/>
        <a:font script="Hans" typeface="华文楷体"/>
        <a:font script="Hant" typeface="新細明體"/>
        <a:font script="Arab" typeface="Tahoma"/>
        <a:font script="Hebr" typeface="Miriam"/>
        <a:font script="Thai" typeface="Dillen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Depth">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tiet 11 lop 9.pot [Compatibility Mode]" id="{414F7AB2-05E7-4274-A4F0-EACD11F3EC16}" vid="{FA18339F-71BE-4EC3-98FF-65726E04AFA3}"/>
    </a:ext>
  </a:extLst>
</a:theme>
</file>

<file path=ppt/theme/theme2.xml><?xml version="1.0" encoding="utf-8"?>
<a:theme xmlns:a="http://schemas.openxmlformats.org/drawingml/2006/main" name="Office Theme">
  <a:themeElements>
    <a:clrScheme name="">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Office">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
  <TotalTime>1447</TotalTime>
  <Words>349</Words>
  <Application>Microsoft Office PowerPoint</Application>
  <PresentationFormat>On-screen Show (4:3)</PresentationFormat>
  <Paragraphs>49</Paragraphs>
  <Slides>16</Slides>
  <Notes>2</Notes>
  <HiddenSlides>0</HiddenSlides>
  <MMClips>3</MMClips>
  <ScaleCrop>false</ScaleCrop>
  <HeadingPairs>
    <vt:vector size="8" baseType="variant">
      <vt:variant>
        <vt:lpstr>Fonts Used</vt:lpstr>
      </vt:variant>
      <vt:variant>
        <vt:i4>5</vt:i4>
      </vt:variant>
      <vt:variant>
        <vt:lpstr>Theme</vt:lpstr>
      </vt:variant>
      <vt:variant>
        <vt:i4>1</vt:i4>
      </vt:variant>
      <vt:variant>
        <vt:lpstr>Embedded OLE Servers</vt:lpstr>
      </vt:variant>
      <vt:variant>
        <vt:i4>1</vt:i4>
      </vt:variant>
      <vt:variant>
        <vt:lpstr>Slide Titles</vt:lpstr>
      </vt:variant>
      <vt:variant>
        <vt:i4>16</vt:i4>
      </vt:variant>
    </vt:vector>
  </HeadingPairs>
  <TitlesOfParts>
    <vt:vector size="23" baseType="lpstr">
      <vt:lpstr>Times New Roman</vt:lpstr>
      <vt:lpstr>Arial</vt:lpstr>
      <vt:lpstr>Corbel</vt:lpstr>
      <vt:lpstr>.VnTime</vt:lpstr>
      <vt:lpstr>Wingdings</vt:lpstr>
      <vt:lpstr>Depth</vt:lpstr>
      <vt:lpstr>CorelDRAW 12.0 Graphic</vt:lpstr>
      <vt:lpstr>PowerPoint Presentation</vt:lpstr>
      <vt:lpstr>PowerPoint Presentation</vt:lpstr>
      <vt:lpstr>Luyện Thanh</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vector>
  </TitlesOfParts>
  <Company>HOME</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TIẾT 11:ÔN BÀI HÁT NỐI VÒNG TAY LỚN ÔN TẬP ĐỌC NHẠC SỐ 3 NHẠC SỸ NGUYỄN VĂN TÝ VÀ BÀI HÁT  MẸ YÊU CON</dc:title>
  <dc:creator>User</dc:creator>
  <cp:lastModifiedBy>MyPC</cp:lastModifiedBy>
  <cp:revision>105</cp:revision>
  <dcterms:created xsi:type="dcterms:W3CDTF">2009-10-17T07:51:49Z</dcterms:created>
  <dcterms:modified xsi:type="dcterms:W3CDTF">2022-08-19T04:42:27Z</dcterms:modified>
</cp:coreProperties>
</file>